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drawings/drawing1.xml" ContentType="application/vnd.openxmlformats-officedocument.drawingml.chartshap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3"/>
    <p:sldId id="306" r:id="rId4"/>
    <p:sldId id="257" r:id="rId5"/>
    <p:sldId id="282" r:id="rId6"/>
    <p:sldId id="258" r:id="rId7"/>
    <p:sldId id="285" r:id="rId8"/>
    <p:sldId id="284" r:id="rId9"/>
    <p:sldId id="307" r:id="rId10"/>
    <p:sldId id="308" r:id="rId11"/>
    <p:sldId id="287" r:id="rId12"/>
    <p:sldId id="289" r:id="rId13"/>
    <p:sldId id="288" r:id="rId14"/>
    <p:sldId id="273" r:id="rId15"/>
    <p:sldId id="286" r:id="rId16"/>
    <p:sldId id="302" r:id="rId17"/>
    <p:sldId id="291" r:id="rId18"/>
    <p:sldId id="309" r:id="rId19"/>
    <p:sldId id="294" r:id="rId20"/>
    <p:sldId id="293" r:id="rId21"/>
    <p:sldId id="296" r:id="rId22"/>
    <p:sldId id="298" r:id="rId23"/>
    <p:sldId id="297" r:id="rId24"/>
    <p:sldId id="299" r:id="rId25"/>
    <p:sldId id="300" r:id="rId26"/>
    <p:sldId id="303" r:id="rId27"/>
    <p:sldId id="301" r:id="rId28"/>
    <p:sldId id="304" r:id="rId29"/>
    <p:sldId id="305" r:id="rId30"/>
    <p:sldId id="279" r:id="rId31"/>
    <p:sldId id="278" r:id="rId32"/>
  </p:sldIdLst>
  <p:sldSz cx="12192000" cy="6858000"/>
  <p:notesSz cx="6858000" cy="9144000"/>
  <p:embeddedFontLst>
    <p:embeddedFont>
      <p:font typeface="微软雅黑" panose="020B0503020204020204" charset="-122"/>
      <p:regular r:id="rId38"/>
    </p:embeddedFont>
    <p:embeddedFont>
      <p:font typeface="等线" panose="02010600030101010101" charset="-122"/>
      <p:regular r:id="rId39"/>
    </p:embeddedFont>
    <p:embeddedFont>
      <p:font typeface="黑体" panose="02010609060101010101" charset="-122"/>
      <p:regular r:id="rId40"/>
    </p:embeddedFont>
    <p:embeddedFont>
      <p:font typeface="MiSans" panose="00000500000000000000" charset="-122"/>
      <p:regular r:id="rId41"/>
    </p:embeddedFont>
    <p:embeddedFont>
      <p:font typeface="MiSans Semibold" panose="00000700000000000000" charset="-122"/>
      <p:bold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118" userDrawn="1">
          <p15:clr>
            <a:srgbClr val="A4A3A4"/>
          </p15:clr>
        </p15:guide>
        <p15:guide id="2" pos="7197" userDrawn="1">
          <p15:clr>
            <a:srgbClr val="A4A3A4"/>
          </p15:clr>
        </p15:guide>
        <p15:guide id="3" orient="horz" pos="3914" userDrawn="1">
          <p15:clr>
            <a:srgbClr val="A4A3A4"/>
          </p15:clr>
        </p15:guide>
        <p15:guide id="4" orient="horz" pos="39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5C6B"/>
    <a:srgbClr val="01424C"/>
    <a:srgbClr val="014752"/>
    <a:srgbClr val="2190FD"/>
    <a:srgbClr val="3D72C1"/>
    <a:srgbClr val="D62627"/>
    <a:srgbClr val="F9BC5A"/>
    <a:srgbClr val="21262A"/>
    <a:srgbClr val="73EBC8"/>
    <a:srgbClr val="34D6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4" autoAdjust="0"/>
    <p:restoredTop sz="96081" autoAdjust="0"/>
  </p:normalViewPr>
  <p:slideViewPr>
    <p:cSldViewPr snapToGrid="0" showGuides="1">
      <p:cViewPr varScale="1">
        <p:scale>
          <a:sx n="110" d="100"/>
          <a:sy n="110" d="100"/>
        </p:scale>
        <p:origin x="870" y="96"/>
      </p:cViewPr>
      <p:guideLst>
        <p:guide pos="3118"/>
        <p:guide pos="7197"/>
        <p:guide orient="horz" pos="3914"/>
        <p:guide orient="horz" pos="396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382"/>
    </p:cViewPr>
  </p:sorterViewPr>
  <p:notesViewPr>
    <p:cSldViewPr snapToGrid="0">
      <p:cViewPr varScale="1">
        <p:scale>
          <a:sx n="114" d="100"/>
          <a:sy n="114" d="100"/>
        </p:scale>
        <p:origin x="40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gs" Target="tags/tag107.xml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" Target="slides/slide2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400" dirty="0"/>
              <a:t>成绩构成</a:t>
            </a:r>
            <a:endParaRPr lang="zh-CN" altLang="en-US" sz="2400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1"/>
              <c:layout>
                <c:manualLayout>
                  <c:x val="-0.00125"/>
                  <c:y val="0"/>
                </c:manualLayout>
              </c:layout>
              <c:tx>
                <c:rich>
                  <a:bodyPr rot="0" spcFirstLastPara="1" vertOverflow="clip" vert="horz" wrap="square" lIns="38100" tIns="19050" rIns="38100" bIns="19050" anchor="ctr" anchorCtr="1"/>
                  <a:lstStyle/>
                  <a:p>
                    <a:pPr defTabSz="914400">
                      <a:defRPr lang="zh-CN" sz="16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t>期末报告70%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6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平时成绩</c:v>
                </c:pt>
                <c:pt idx="1">
                  <c:v>考试成绩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</c:v>
                </c:pt>
                <c:pt idx="1">
                  <c:v>0.7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c488db7d-3632-458d-a8d7-a584b77e6649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0.50051</cdr:x>
      <cdr:y>0.23164</cdr:y>
    </cdr:from>
    <cdr:to>
      <cdr:x>0.6119</cdr:x>
      <cdr:y>0.5188</cdr:y>
    </cdr:to>
    <cdr:cxnSp>
      <cdr:nvCxnSpPr>
        <cdr:cNvPr id="2" name="直接连接符 1"/>
        <cdr:cNvCxnSpPr/>
      </cdr:nvCxnSpPr>
      <cdr:spPr xmlns:a="http://schemas.openxmlformats.org/drawingml/2006/main">
        <a:xfrm xmlns:a="http://schemas.openxmlformats.org/drawingml/2006/main" flipV="1">
          <a:off x="4068150" y="1255184"/>
          <a:ext cx="905346" cy="1556001"/>
        </a:xfrm>
        <a:prstGeom xmlns:a="http://schemas.openxmlformats.org/drawingml/2006/main" prst="line">
          <a:avLst/>
        </a:prstGeom>
        <a:ln w="19050">
          <a:solidFill>
            <a:schemeClr val="bg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</cdr:x>
      <cdr:y>0.51546</cdr:y>
    </cdr:from>
    <cdr:to>
      <cdr:x>0.71326</cdr:x>
      <cdr:y>0.52871</cdr:y>
    </cdr:to>
    <cdr:cxnSp>
      <cdr:nvCxnSpPr>
        <cdr:cNvPr id="3" name="直接连接符 2"/>
        <cdr:cNvCxnSpPr/>
      </cdr:nvCxnSpPr>
      <cdr:spPr xmlns:a="http://schemas.openxmlformats.org/drawingml/2006/main">
        <a:xfrm xmlns:a="http://schemas.openxmlformats.org/drawingml/2006/main">
          <a:off x="4064000" y="2793079"/>
          <a:ext cx="1733361" cy="71830"/>
        </a:xfrm>
        <a:prstGeom xmlns:a="http://schemas.openxmlformats.org/drawingml/2006/main" prst="line">
          <a:avLst/>
        </a:prstGeom>
        <a:ln w="19050">
          <a:solidFill>
            <a:schemeClr val="bg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0.51574</cdr:x>
      <cdr:y>0.26818</cdr:y>
    </cdr:from>
    <cdr:to>
      <cdr:x>0.55991</cdr:x>
      <cdr:y>0.3154</cdr:y>
    </cdr:to>
    <cdr:sp>
      <cdr:nvSpPr>
        <cdr:cNvPr id="4" name="矩形 3"/>
        <cdr:cNvSpPr/>
      </cdr:nvSpPr>
      <cdr:spPr xmlns:a="http://schemas.openxmlformats.org/drawingml/2006/main">
        <a:xfrm xmlns:a="http://schemas.openxmlformats.org/drawingml/2006/main">
          <a:off x="4191905" y="1453165"/>
          <a:ext cx="359073" cy="255904"/>
        </a:xfrm>
        <a:prstGeom xmlns:a="http://schemas.openxmlformats.org/drawingml/2006/main" prst="rect">
          <a:avLst/>
        </a:prstGeom>
        <a:noFill/>
      </cdr:spPr>
      <cdr:txBody xmlns:a="http://schemas.openxmlformats.org/drawingml/2006/main">
        <a:bodyPr vertOverflow="clip" vert="horz" wrap="none" lIns="0" tIns="0" rIns="0" bIns="0" rtlCol="0" anchor="t" anchorCtr="0">
          <a:spAutoFit/>
        </a:bodyPr>
        <a:lstStyle/>
        <a:p>
          <a:pPr algn="ctr">
            <a:lnSpc>
              <a:spcPct val="130000"/>
            </a:lnSpc>
          </a:pPr>
          <a:r>
            <a:rPr lang="zh-CN" altLang="en-US" sz="1400" dirty="0">
              <a:solidFill>
                <a:schemeClr val="bg1"/>
              </a:solidFill>
            </a:rPr>
            <a:t>考勤</a:t>
          </a:r>
          <a:endParaRPr lang="zh-CN" altLang="en-US" sz="14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0.5628</cdr:x>
      <cdr:y>0.39015</cdr:y>
    </cdr:from>
    <cdr:to>
      <cdr:x>0.67324</cdr:x>
      <cdr:y>0.43737</cdr:y>
    </cdr:to>
    <cdr:sp>
      <cdr:nvSpPr>
        <cdr:cNvPr id="5" name="矩形 4"/>
        <cdr:cNvSpPr/>
      </cdr:nvSpPr>
      <cdr:spPr xmlns:a="http://schemas.openxmlformats.org/drawingml/2006/main">
        <a:xfrm xmlns:a="http://schemas.openxmlformats.org/drawingml/2006/main">
          <a:off x="4574452" y="2114067"/>
          <a:ext cx="897682" cy="255904"/>
        </a:xfrm>
        <a:prstGeom xmlns:a="http://schemas.openxmlformats.org/drawingml/2006/main" prst="rect">
          <a:avLst/>
        </a:prstGeom>
        <a:noFill/>
      </cdr:spPr>
      <cdr:txBody xmlns:a="http://schemas.openxmlformats.org/drawingml/2006/main">
        <a:bodyPr vertOverflow="clip" vert="horz" wrap="none" lIns="0" tIns="0" rIns="0" bIns="0" rtlCol="0" anchor="t" anchorCtr="0">
          <a:spAutoFit/>
        </a:bodyPr>
        <a:lstStyle/>
        <a:p>
          <a:pPr algn="ctr">
            <a:lnSpc>
              <a:spcPct val="130000"/>
            </a:lnSpc>
          </a:pPr>
          <a:r>
            <a:rPr lang="zh-CN" altLang="en-US" sz="1400" dirty="0">
              <a:solidFill>
                <a:schemeClr val="bg1"/>
              </a:solidFill>
            </a:rPr>
            <a:t>实践课作业</a:t>
          </a:r>
          <a:endParaRPr lang="zh-CN" altLang="en-US" sz="14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0.62397</cdr:x>
      <cdr:y>0.53194</cdr:y>
    </cdr:from>
    <cdr:to>
      <cdr:x>0.71232</cdr:x>
      <cdr:y>0.57917</cdr:y>
    </cdr:to>
    <cdr:sp>
      <cdr:nvSpPr>
        <cdr:cNvPr id="6" name="矩形 5"/>
        <cdr:cNvSpPr/>
      </cdr:nvSpPr>
      <cdr:spPr xmlns:a="http://schemas.openxmlformats.org/drawingml/2006/main">
        <a:xfrm xmlns:a="http://schemas.openxmlformats.org/drawingml/2006/main">
          <a:off x="5071628" y="2882419"/>
          <a:ext cx="718145" cy="255904"/>
        </a:xfrm>
        <a:prstGeom xmlns:a="http://schemas.openxmlformats.org/drawingml/2006/main" prst="rect">
          <a:avLst/>
        </a:prstGeom>
        <a:noFill/>
      </cdr:spPr>
      <cdr:txBody xmlns:a="http://schemas.openxmlformats.org/drawingml/2006/main">
        <a:bodyPr vertOverflow="clip" vert="horz" wrap="none" lIns="0" tIns="0" rIns="0" bIns="0" rtlCol="0" anchor="t" anchorCtr="0">
          <a:spAutoFit/>
        </a:bodyPr>
        <a:lstStyle/>
        <a:p>
          <a:pPr algn="ctr">
            <a:lnSpc>
              <a:spcPct val="130000"/>
            </a:lnSpc>
          </a:pPr>
          <a:r>
            <a:rPr lang="zh-CN" altLang="en-US" sz="1400" dirty="0">
              <a:solidFill>
                <a:schemeClr val="bg1"/>
              </a:solidFill>
            </a:rPr>
            <a:t>课堂测试</a:t>
          </a:r>
          <a:endParaRPr lang="zh-CN" altLang="en-US" sz="1400" dirty="0">
            <a:solidFill>
              <a:schemeClr val="bg1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D4BB7-ADC9-E64E-AAAA-DB1E10F7C24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D9CB6-B921-3743-B681-02986F8A82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30C6B-F34A-4F02-BACE-D18C28E3B7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DD2B1-1A58-4FDB-AD54-64407EF7A1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 userDrawn="1"/>
        </p:nvSpPr>
        <p:spPr>
          <a:xfrm>
            <a:off x="1" y="0"/>
            <a:ext cx="11460163" cy="6858000"/>
          </a:xfrm>
          <a:custGeom>
            <a:avLst/>
            <a:gdLst>
              <a:gd name="connsiteX0" fmla="*/ 0 w 11460163"/>
              <a:gd name="connsiteY0" fmla="*/ 0 h 6858000"/>
              <a:gd name="connsiteX1" fmla="*/ 9825776 w 11460163"/>
              <a:gd name="connsiteY1" fmla="*/ 0 h 6858000"/>
              <a:gd name="connsiteX2" fmla="*/ 11050127 w 11460163"/>
              <a:gd name="connsiteY2" fmla="*/ 1224351 h 6858000"/>
              <a:gd name="connsiteX3" fmla="*/ 11050127 w 11460163"/>
              <a:gd name="connsiteY3" fmla="*/ 3137851 h 6858000"/>
              <a:gd name="connsiteX4" fmla="*/ 7329978 w 11460163"/>
              <a:gd name="connsiteY4" fmla="*/ 6858000 h 6858000"/>
              <a:gd name="connsiteX5" fmla="*/ 0 w 1146016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60163" h="6858000">
                <a:moveTo>
                  <a:pt x="0" y="0"/>
                </a:moveTo>
                <a:lnTo>
                  <a:pt x="9825776" y="0"/>
                </a:lnTo>
                <a:lnTo>
                  <a:pt x="11050127" y="1224351"/>
                </a:lnTo>
                <a:cubicBezTo>
                  <a:pt x="11596842" y="1736896"/>
                  <a:pt x="11596842" y="2591137"/>
                  <a:pt x="11050127" y="3137851"/>
                </a:cubicBezTo>
                <a:lnTo>
                  <a:pt x="732997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5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3390900" y="-4445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endParaRPr 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906780" y="5237835"/>
            <a:ext cx="1787306" cy="345930"/>
            <a:chOff x="906780" y="5445094"/>
            <a:chExt cx="1787306" cy="345930"/>
          </a:xfrm>
        </p:grpSpPr>
        <p:sp>
          <p:nvSpPr>
            <p:cNvPr id="5" name="椭圆 4"/>
            <p:cNvSpPr/>
            <p:nvPr/>
          </p:nvSpPr>
          <p:spPr>
            <a:xfrm>
              <a:off x="906780" y="5445094"/>
              <a:ext cx="345930" cy="3459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387239" y="5445094"/>
              <a:ext cx="345930" cy="3459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867697" y="5445094"/>
              <a:ext cx="345930" cy="3459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348156" y="5445094"/>
              <a:ext cx="345930" cy="3459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iconfont-11255-5323814"/>
            <p:cNvSpPr/>
            <p:nvPr/>
          </p:nvSpPr>
          <p:spPr>
            <a:xfrm>
              <a:off x="980740" y="5533850"/>
              <a:ext cx="165447" cy="168418"/>
            </a:xfrm>
            <a:custGeom>
              <a:avLst/>
              <a:gdLst>
                <a:gd name="T0" fmla="*/ 10015 w 10200"/>
                <a:gd name="T1" fmla="*/ 94 h 10384"/>
                <a:gd name="T2" fmla="*/ 9551 w 10200"/>
                <a:gd name="T3" fmla="*/ 94 h 10384"/>
                <a:gd name="T4" fmla="*/ 278 w 10200"/>
                <a:gd name="T5" fmla="*/ 4773 h 10384"/>
                <a:gd name="T6" fmla="*/ 0 w 10200"/>
                <a:gd name="T7" fmla="*/ 5148 h 10384"/>
                <a:gd name="T8" fmla="*/ 186 w 10200"/>
                <a:gd name="T9" fmla="*/ 5523 h 10384"/>
                <a:gd name="T10" fmla="*/ 2411 w 10200"/>
                <a:gd name="T11" fmla="*/ 6926 h 10384"/>
                <a:gd name="T12" fmla="*/ 2968 w 10200"/>
                <a:gd name="T13" fmla="*/ 6832 h 10384"/>
                <a:gd name="T14" fmla="*/ 7882 w 10200"/>
                <a:gd name="T15" fmla="*/ 2341 h 10384"/>
                <a:gd name="T16" fmla="*/ 8069 w 10200"/>
                <a:gd name="T17" fmla="*/ 2435 h 10384"/>
                <a:gd name="T18" fmla="*/ 3616 w 10200"/>
                <a:gd name="T19" fmla="*/ 7205 h 10384"/>
                <a:gd name="T20" fmla="*/ 3524 w 10200"/>
                <a:gd name="T21" fmla="*/ 7485 h 10384"/>
                <a:gd name="T22" fmla="*/ 3524 w 10200"/>
                <a:gd name="T23" fmla="*/ 9544 h 10384"/>
                <a:gd name="T24" fmla="*/ 3801 w 10200"/>
                <a:gd name="T25" fmla="*/ 10011 h 10384"/>
                <a:gd name="T26" fmla="*/ 4265 w 10200"/>
                <a:gd name="T27" fmla="*/ 9917 h 10384"/>
                <a:gd name="T28" fmla="*/ 5379 w 10200"/>
                <a:gd name="T29" fmla="*/ 8794 h 10384"/>
                <a:gd name="T30" fmla="*/ 7604 w 10200"/>
                <a:gd name="T31" fmla="*/ 10290 h 10384"/>
                <a:gd name="T32" fmla="*/ 7881 w 10200"/>
                <a:gd name="T33" fmla="*/ 10384 h 10384"/>
                <a:gd name="T34" fmla="*/ 8068 w 10200"/>
                <a:gd name="T35" fmla="*/ 10384 h 10384"/>
                <a:gd name="T36" fmla="*/ 8345 w 10200"/>
                <a:gd name="T37" fmla="*/ 10009 h 10384"/>
                <a:gd name="T38" fmla="*/ 10200 w 10200"/>
                <a:gd name="T39" fmla="*/ 655 h 10384"/>
                <a:gd name="T40" fmla="*/ 10015 w 10200"/>
                <a:gd name="T41" fmla="*/ 94 h 10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00" h="10384">
                  <a:moveTo>
                    <a:pt x="10015" y="94"/>
                  </a:moveTo>
                  <a:cubicBezTo>
                    <a:pt x="9829" y="0"/>
                    <a:pt x="9644" y="0"/>
                    <a:pt x="9551" y="94"/>
                  </a:cubicBezTo>
                  <a:lnTo>
                    <a:pt x="278" y="4773"/>
                  </a:lnTo>
                  <a:cubicBezTo>
                    <a:pt x="91" y="4773"/>
                    <a:pt x="0" y="4960"/>
                    <a:pt x="0" y="5148"/>
                  </a:cubicBezTo>
                  <a:cubicBezTo>
                    <a:pt x="0" y="5335"/>
                    <a:pt x="93" y="5523"/>
                    <a:pt x="186" y="5523"/>
                  </a:cubicBezTo>
                  <a:lnTo>
                    <a:pt x="2411" y="6926"/>
                  </a:lnTo>
                  <a:cubicBezTo>
                    <a:pt x="2597" y="7020"/>
                    <a:pt x="2782" y="7020"/>
                    <a:pt x="2968" y="6832"/>
                  </a:cubicBezTo>
                  <a:lnTo>
                    <a:pt x="7882" y="2341"/>
                  </a:lnTo>
                  <a:lnTo>
                    <a:pt x="8069" y="2435"/>
                  </a:lnTo>
                  <a:lnTo>
                    <a:pt x="3616" y="7205"/>
                  </a:lnTo>
                  <a:cubicBezTo>
                    <a:pt x="3524" y="7299"/>
                    <a:pt x="3524" y="7393"/>
                    <a:pt x="3524" y="7485"/>
                  </a:cubicBezTo>
                  <a:lnTo>
                    <a:pt x="3524" y="9544"/>
                  </a:lnTo>
                  <a:cubicBezTo>
                    <a:pt x="3524" y="9731"/>
                    <a:pt x="3616" y="9919"/>
                    <a:pt x="3801" y="10011"/>
                  </a:cubicBezTo>
                  <a:cubicBezTo>
                    <a:pt x="3986" y="10104"/>
                    <a:pt x="4173" y="10011"/>
                    <a:pt x="4265" y="9917"/>
                  </a:cubicBezTo>
                  <a:lnTo>
                    <a:pt x="5379" y="8794"/>
                  </a:lnTo>
                  <a:lnTo>
                    <a:pt x="7604" y="10290"/>
                  </a:lnTo>
                  <a:cubicBezTo>
                    <a:pt x="7696" y="10384"/>
                    <a:pt x="7790" y="10384"/>
                    <a:pt x="7881" y="10384"/>
                  </a:cubicBezTo>
                  <a:lnTo>
                    <a:pt x="8068" y="10384"/>
                  </a:lnTo>
                  <a:cubicBezTo>
                    <a:pt x="8254" y="10290"/>
                    <a:pt x="8345" y="10196"/>
                    <a:pt x="8345" y="10009"/>
                  </a:cubicBezTo>
                  <a:lnTo>
                    <a:pt x="10200" y="655"/>
                  </a:lnTo>
                  <a:cubicBezTo>
                    <a:pt x="10200" y="374"/>
                    <a:pt x="10200" y="188"/>
                    <a:pt x="10015" y="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iconfont-11253-5330839"/>
            <p:cNvSpPr/>
            <p:nvPr/>
          </p:nvSpPr>
          <p:spPr>
            <a:xfrm>
              <a:off x="1475994" y="5550676"/>
              <a:ext cx="168419" cy="144318"/>
            </a:xfrm>
            <a:custGeom>
              <a:avLst/>
              <a:gdLst>
                <a:gd name="T0" fmla="*/ 10000 w 10000"/>
                <a:gd name="T1" fmla="*/ 8035 h 8570"/>
                <a:gd name="T2" fmla="*/ 9465 w 10000"/>
                <a:gd name="T3" fmla="*/ 8570 h 8570"/>
                <a:gd name="T4" fmla="*/ 7300 w 10000"/>
                <a:gd name="T5" fmla="*/ 8414 h 8570"/>
                <a:gd name="T6" fmla="*/ 7144 w 10000"/>
                <a:gd name="T7" fmla="*/ 6249 h 8570"/>
                <a:gd name="T8" fmla="*/ 7679 w 10000"/>
                <a:gd name="T9" fmla="*/ 5714 h 8570"/>
                <a:gd name="T10" fmla="*/ 8214 w 10000"/>
                <a:gd name="T11" fmla="*/ 4643 h 8570"/>
                <a:gd name="T12" fmla="*/ 5356 w 10000"/>
                <a:gd name="T13" fmla="*/ 5714 h 8570"/>
                <a:gd name="T14" fmla="*/ 6270 w 10000"/>
                <a:gd name="T15" fmla="*/ 5870 h 8570"/>
                <a:gd name="T16" fmla="*/ 6426 w 10000"/>
                <a:gd name="T17" fmla="*/ 8035 h 8570"/>
                <a:gd name="T18" fmla="*/ 5891 w 10000"/>
                <a:gd name="T19" fmla="*/ 8570 h 8570"/>
                <a:gd name="T20" fmla="*/ 3728 w 10000"/>
                <a:gd name="T21" fmla="*/ 8414 h 8570"/>
                <a:gd name="T22" fmla="*/ 3571 w 10000"/>
                <a:gd name="T23" fmla="*/ 6249 h 8570"/>
                <a:gd name="T24" fmla="*/ 4106 w 10000"/>
                <a:gd name="T25" fmla="*/ 5714 h 8570"/>
                <a:gd name="T26" fmla="*/ 4641 w 10000"/>
                <a:gd name="T27" fmla="*/ 4643 h 8570"/>
                <a:gd name="T28" fmla="*/ 1785 w 10000"/>
                <a:gd name="T29" fmla="*/ 5714 h 8570"/>
                <a:gd name="T30" fmla="*/ 2699 w 10000"/>
                <a:gd name="T31" fmla="*/ 5870 h 8570"/>
                <a:gd name="T32" fmla="*/ 2855 w 10000"/>
                <a:gd name="T33" fmla="*/ 8035 h 8570"/>
                <a:gd name="T34" fmla="*/ 2320 w 10000"/>
                <a:gd name="T35" fmla="*/ 8570 h 8570"/>
                <a:gd name="T36" fmla="*/ 156 w 10000"/>
                <a:gd name="T37" fmla="*/ 8414 h 8570"/>
                <a:gd name="T38" fmla="*/ 0 w 10000"/>
                <a:gd name="T39" fmla="*/ 6249 h 8570"/>
                <a:gd name="T40" fmla="*/ 535 w 10000"/>
                <a:gd name="T41" fmla="*/ 5714 h 8570"/>
                <a:gd name="T42" fmla="*/ 1070 w 10000"/>
                <a:gd name="T43" fmla="*/ 4643 h 8570"/>
                <a:gd name="T44" fmla="*/ 1785 w 10000"/>
                <a:gd name="T45" fmla="*/ 3928 h 8570"/>
                <a:gd name="T46" fmla="*/ 4641 w 10000"/>
                <a:gd name="T47" fmla="*/ 2856 h 8570"/>
                <a:gd name="T48" fmla="*/ 3728 w 10000"/>
                <a:gd name="T49" fmla="*/ 2700 h 8570"/>
                <a:gd name="T50" fmla="*/ 3571 w 10000"/>
                <a:gd name="T51" fmla="*/ 535 h 8570"/>
                <a:gd name="T52" fmla="*/ 4106 w 10000"/>
                <a:gd name="T53" fmla="*/ 0 h 8570"/>
                <a:gd name="T54" fmla="*/ 6270 w 10000"/>
                <a:gd name="T55" fmla="*/ 156 h 8570"/>
                <a:gd name="T56" fmla="*/ 6426 w 10000"/>
                <a:gd name="T57" fmla="*/ 2321 h 8570"/>
                <a:gd name="T58" fmla="*/ 5891 w 10000"/>
                <a:gd name="T59" fmla="*/ 2856 h 8570"/>
                <a:gd name="T60" fmla="*/ 5356 w 10000"/>
                <a:gd name="T61" fmla="*/ 3928 h 8570"/>
                <a:gd name="T62" fmla="*/ 8715 w 10000"/>
                <a:gd name="T63" fmla="*/ 4140 h 8570"/>
                <a:gd name="T64" fmla="*/ 8928 w 10000"/>
                <a:gd name="T65" fmla="*/ 5714 h 8570"/>
                <a:gd name="T66" fmla="*/ 9841 w 10000"/>
                <a:gd name="T67" fmla="*/ 5870 h 8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00" h="8570">
                  <a:moveTo>
                    <a:pt x="10000" y="6249"/>
                  </a:moveTo>
                  <a:lnTo>
                    <a:pt x="10000" y="8035"/>
                  </a:lnTo>
                  <a:cubicBezTo>
                    <a:pt x="10000" y="8184"/>
                    <a:pt x="9949" y="8311"/>
                    <a:pt x="9844" y="8414"/>
                  </a:cubicBezTo>
                  <a:cubicBezTo>
                    <a:pt x="9739" y="8519"/>
                    <a:pt x="9613" y="8570"/>
                    <a:pt x="9465" y="8570"/>
                  </a:cubicBezTo>
                  <a:lnTo>
                    <a:pt x="7679" y="8570"/>
                  </a:lnTo>
                  <a:cubicBezTo>
                    <a:pt x="7530" y="8570"/>
                    <a:pt x="7403" y="8519"/>
                    <a:pt x="7300" y="8414"/>
                  </a:cubicBezTo>
                  <a:cubicBezTo>
                    <a:pt x="7195" y="8309"/>
                    <a:pt x="7144" y="8183"/>
                    <a:pt x="7144" y="8035"/>
                  </a:cubicBezTo>
                  <a:lnTo>
                    <a:pt x="7144" y="6249"/>
                  </a:lnTo>
                  <a:cubicBezTo>
                    <a:pt x="7144" y="6100"/>
                    <a:pt x="7195" y="5973"/>
                    <a:pt x="7300" y="5870"/>
                  </a:cubicBezTo>
                  <a:cubicBezTo>
                    <a:pt x="7405" y="5765"/>
                    <a:pt x="7531" y="5714"/>
                    <a:pt x="7679" y="5714"/>
                  </a:cubicBezTo>
                  <a:lnTo>
                    <a:pt x="8214" y="5714"/>
                  </a:lnTo>
                  <a:lnTo>
                    <a:pt x="8214" y="4643"/>
                  </a:lnTo>
                  <a:lnTo>
                    <a:pt x="5356" y="4643"/>
                  </a:lnTo>
                  <a:lnTo>
                    <a:pt x="5356" y="5714"/>
                  </a:lnTo>
                  <a:lnTo>
                    <a:pt x="5891" y="5714"/>
                  </a:lnTo>
                  <a:cubicBezTo>
                    <a:pt x="6040" y="5714"/>
                    <a:pt x="6168" y="5765"/>
                    <a:pt x="6270" y="5870"/>
                  </a:cubicBezTo>
                  <a:cubicBezTo>
                    <a:pt x="6375" y="5975"/>
                    <a:pt x="6426" y="6101"/>
                    <a:pt x="6426" y="6249"/>
                  </a:cubicBezTo>
                  <a:lnTo>
                    <a:pt x="6426" y="8035"/>
                  </a:lnTo>
                  <a:cubicBezTo>
                    <a:pt x="6426" y="8184"/>
                    <a:pt x="6375" y="8311"/>
                    <a:pt x="6270" y="8414"/>
                  </a:cubicBezTo>
                  <a:cubicBezTo>
                    <a:pt x="6165" y="8519"/>
                    <a:pt x="6039" y="8570"/>
                    <a:pt x="5891" y="8570"/>
                  </a:cubicBezTo>
                  <a:lnTo>
                    <a:pt x="4106" y="8570"/>
                  </a:lnTo>
                  <a:cubicBezTo>
                    <a:pt x="3958" y="8570"/>
                    <a:pt x="3830" y="8519"/>
                    <a:pt x="3728" y="8414"/>
                  </a:cubicBezTo>
                  <a:cubicBezTo>
                    <a:pt x="3623" y="8309"/>
                    <a:pt x="3571" y="8183"/>
                    <a:pt x="3571" y="8035"/>
                  </a:cubicBezTo>
                  <a:lnTo>
                    <a:pt x="3571" y="6249"/>
                  </a:lnTo>
                  <a:cubicBezTo>
                    <a:pt x="3571" y="6100"/>
                    <a:pt x="3623" y="5973"/>
                    <a:pt x="3728" y="5870"/>
                  </a:cubicBezTo>
                  <a:cubicBezTo>
                    <a:pt x="3833" y="5765"/>
                    <a:pt x="3959" y="5714"/>
                    <a:pt x="4106" y="5714"/>
                  </a:cubicBezTo>
                  <a:lnTo>
                    <a:pt x="4641" y="5714"/>
                  </a:lnTo>
                  <a:lnTo>
                    <a:pt x="4641" y="4643"/>
                  </a:lnTo>
                  <a:lnTo>
                    <a:pt x="1785" y="4643"/>
                  </a:lnTo>
                  <a:lnTo>
                    <a:pt x="1785" y="5714"/>
                  </a:lnTo>
                  <a:lnTo>
                    <a:pt x="2320" y="5714"/>
                  </a:lnTo>
                  <a:cubicBezTo>
                    <a:pt x="2469" y="5714"/>
                    <a:pt x="2596" y="5765"/>
                    <a:pt x="2699" y="5870"/>
                  </a:cubicBezTo>
                  <a:cubicBezTo>
                    <a:pt x="2804" y="5975"/>
                    <a:pt x="2855" y="6101"/>
                    <a:pt x="2855" y="6249"/>
                  </a:cubicBezTo>
                  <a:lnTo>
                    <a:pt x="2855" y="8035"/>
                  </a:lnTo>
                  <a:cubicBezTo>
                    <a:pt x="2855" y="8184"/>
                    <a:pt x="2804" y="8311"/>
                    <a:pt x="2699" y="8414"/>
                  </a:cubicBezTo>
                  <a:cubicBezTo>
                    <a:pt x="2594" y="8519"/>
                    <a:pt x="2468" y="8570"/>
                    <a:pt x="2320" y="8570"/>
                  </a:cubicBezTo>
                  <a:lnTo>
                    <a:pt x="535" y="8570"/>
                  </a:lnTo>
                  <a:cubicBezTo>
                    <a:pt x="386" y="8570"/>
                    <a:pt x="259" y="8519"/>
                    <a:pt x="156" y="8414"/>
                  </a:cubicBezTo>
                  <a:cubicBezTo>
                    <a:pt x="51" y="8310"/>
                    <a:pt x="0" y="8184"/>
                    <a:pt x="0" y="8035"/>
                  </a:cubicBezTo>
                  <a:lnTo>
                    <a:pt x="0" y="6249"/>
                  </a:lnTo>
                  <a:cubicBezTo>
                    <a:pt x="0" y="6100"/>
                    <a:pt x="51" y="5973"/>
                    <a:pt x="156" y="5870"/>
                  </a:cubicBezTo>
                  <a:cubicBezTo>
                    <a:pt x="261" y="5765"/>
                    <a:pt x="388" y="5714"/>
                    <a:pt x="535" y="5714"/>
                  </a:cubicBezTo>
                  <a:lnTo>
                    <a:pt x="1070" y="5714"/>
                  </a:lnTo>
                  <a:lnTo>
                    <a:pt x="1070" y="4643"/>
                  </a:lnTo>
                  <a:cubicBezTo>
                    <a:pt x="1070" y="4449"/>
                    <a:pt x="1140" y="4283"/>
                    <a:pt x="1283" y="4140"/>
                  </a:cubicBezTo>
                  <a:cubicBezTo>
                    <a:pt x="1424" y="3999"/>
                    <a:pt x="1591" y="3928"/>
                    <a:pt x="1785" y="3928"/>
                  </a:cubicBezTo>
                  <a:lnTo>
                    <a:pt x="4641" y="3928"/>
                  </a:lnTo>
                  <a:lnTo>
                    <a:pt x="4641" y="2856"/>
                  </a:lnTo>
                  <a:lnTo>
                    <a:pt x="4106" y="2856"/>
                  </a:lnTo>
                  <a:cubicBezTo>
                    <a:pt x="3958" y="2856"/>
                    <a:pt x="3830" y="2805"/>
                    <a:pt x="3728" y="2700"/>
                  </a:cubicBezTo>
                  <a:cubicBezTo>
                    <a:pt x="3623" y="2595"/>
                    <a:pt x="3571" y="2469"/>
                    <a:pt x="3571" y="2321"/>
                  </a:cubicBezTo>
                  <a:lnTo>
                    <a:pt x="3571" y="535"/>
                  </a:lnTo>
                  <a:cubicBezTo>
                    <a:pt x="3571" y="386"/>
                    <a:pt x="3623" y="259"/>
                    <a:pt x="3728" y="156"/>
                  </a:cubicBezTo>
                  <a:cubicBezTo>
                    <a:pt x="3833" y="51"/>
                    <a:pt x="3959" y="0"/>
                    <a:pt x="4106" y="0"/>
                  </a:cubicBezTo>
                  <a:lnTo>
                    <a:pt x="5891" y="0"/>
                  </a:lnTo>
                  <a:cubicBezTo>
                    <a:pt x="6040" y="0"/>
                    <a:pt x="6168" y="51"/>
                    <a:pt x="6270" y="156"/>
                  </a:cubicBezTo>
                  <a:cubicBezTo>
                    <a:pt x="6375" y="261"/>
                    <a:pt x="6426" y="388"/>
                    <a:pt x="6426" y="535"/>
                  </a:cubicBezTo>
                  <a:lnTo>
                    <a:pt x="6426" y="2321"/>
                  </a:lnTo>
                  <a:cubicBezTo>
                    <a:pt x="6426" y="2470"/>
                    <a:pt x="6375" y="2598"/>
                    <a:pt x="6270" y="2700"/>
                  </a:cubicBezTo>
                  <a:cubicBezTo>
                    <a:pt x="6165" y="2805"/>
                    <a:pt x="6039" y="2856"/>
                    <a:pt x="5891" y="2856"/>
                  </a:cubicBezTo>
                  <a:lnTo>
                    <a:pt x="5356" y="2856"/>
                  </a:lnTo>
                  <a:lnTo>
                    <a:pt x="5356" y="3928"/>
                  </a:lnTo>
                  <a:lnTo>
                    <a:pt x="8213" y="3928"/>
                  </a:lnTo>
                  <a:cubicBezTo>
                    <a:pt x="8406" y="3928"/>
                    <a:pt x="8573" y="3998"/>
                    <a:pt x="8715" y="4140"/>
                  </a:cubicBezTo>
                  <a:cubicBezTo>
                    <a:pt x="8856" y="4282"/>
                    <a:pt x="8928" y="4449"/>
                    <a:pt x="8928" y="4643"/>
                  </a:cubicBezTo>
                  <a:lnTo>
                    <a:pt x="8928" y="5714"/>
                  </a:lnTo>
                  <a:lnTo>
                    <a:pt x="9463" y="5714"/>
                  </a:lnTo>
                  <a:cubicBezTo>
                    <a:pt x="9611" y="5714"/>
                    <a:pt x="9739" y="5765"/>
                    <a:pt x="9841" y="5870"/>
                  </a:cubicBezTo>
                  <a:cubicBezTo>
                    <a:pt x="9949" y="5975"/>
                    <a:pt x="10000" y="6100"/>
                    <a:pt x="10000" y="62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iconfont-11253-5330826"/>
            <p:cNvSpPr/>
            <p:nvPr/>
          </p:nvSpPr>
          <p:spPr>
            <a:xfrm>
              <a:off x="1948136" y="5541170"/>
              <a:ext cx="185052" cy="135674"/>
            </a:xfrm>
            <a:custGeom>
              <a:avLst/>
              <a:gdLst>
                <a:gd name="T0" fmla="*/ 10000 w 10000"/>
                <a:gd name="T1" fmla="*/ 5335 h 7333"/>
                <a:gd name="T2" fmla="*/ 9414 w 10000"/>
                <a:gd name="T3" fmla="*/ 6748 h 7333"/>
                <a:gd name="T4" fmla="*/ 8000 w 10000"/>
                <a:gd name="T5" fmla="*/ 7333 h 7333"/>
                <a:gd name="T6" fmla="*/ 2334 w 10000"/>
                <a:gd name="T7" fmla="*/ 7333 h 7333"/>
                <a:gd name="T8" fmla="*/ 685 w 10000"/>
                <a:gd name="T9" fmla="*/ 6648 h 7333"/>
                <a:gd name="T10" fmla="*/ 0 w 10000"/>
                <a:gd name="T11" fmla="*/ 5000 h 7333"/>
                <a:gd name="T12" fmla="*/ 365 w 10000"/>
                <a:gd name="T13" fmla="*/ 3750 h 7333"/>
                <a:gd name="T14" fmla="*/ 1344 w 10000"/>
                <a:gd name="T15" fmla="*/ 2890 h 7333"/>
                <a:gd name="T16" fmla="*/ 1333 w 10000"/>
                <a:gd name="T17" fmla="*/ 2666 h 7333"/>
                <a:gd name="T18" fmla="*/ 2114 w 10000"/>
                <a:gd name="T19" fmla="*/ 781 h 7333"/>
                <a:gd name="T20" fmla="*/ 3999 w 10000"/>
                <a:gd name="T21" fmla="*/ 0 h 7333"/>
                <a:gd name="T22" fmla="*/ 5485 w 10000"/>
                <a:gd name="T23" fmla="*/ 453 h 7333"/>
                <a:gd name="T24" fmla="*/ 6466 w 10000"/>
                <a:gd name="T25" fmla="*/ 1656 h 7333"/>
                <a:gd name="T26" fmla="*/ 7330 w 10000"/>
                <a:gd name="T27" fmla="*/ 1333 h 7333"/>
                <a:gd name="T28" fmla="*/ 8273 w 10000"/>
                <a:gd name="T29" fmla="*/ 1725 h 7333"/>
                <a:gd name="T30" fmla="*/ 8664 w 10000"/>
                <a:gd name="T31" fmla="*/ 2667 h 7333"/>
                <a:gd name="T32" fmla="*/ 8450 w 10000"/>
                <a:gd name="T33" fmla="*/ 3386 h 7333"/>
                <a:gd name="T34" fmla="*/ 9561 w 10000"/>
                <a:gd name="T35" fmla="*/ 4091 h 7333"/>
                <a:gd name="T36" fmla="*/ 10000 w 10000"/>
                <a:gd name="T37" fmla="*/ 5335 h 7333"/>
                <a:gd name="T38" fmla="*/ 6668 w 10000"/>
                <a:gd name="T39" fmla="*/ 3833 h 7333"/>
                <a:gd name="T40" fmla="*/ 6620 w 10000"/>
                <a:gd name="T41" fmla="*/ 3713 h 7333"/>
                <a:gd name="T42" fmla="*/ 4786 w 10000"/>
                <a:gd name="T43" fmla="*/ 1881 h 7333"/>
                <a:gd name="T44" fmla="*/ 4666 w 10000"/>
                <a:gd name="T45" fmla="*/ 1833 h 7333"/>
                <a:gd name="T46" fmla="*/ 4546 w 10000"/>
                <a:gd name="T47" fmla="*/ 1881 h 7333"/>
                <a:gd name="T48" fmla="*/ 2719 w 10000"/>
                <a:gd name="T49" fmla="*/ 3708 h 7333"/>
                <a:gd name="T50" fmla="*/ 2666 w 10000"/>
                <a:gd name="T51" fmla="*/ 3833 h 7333"/>
                <a:gd name="T52" fmla="*/ 2714 w 10000"/>
                <a:gd name="T53" fmla="*/ 3953 h 7333"/>
                <a:gd name="T54" fmla="*/ 2834 w 10000"/>
                <a:gd name="T55" fmla="*/ 4001 h 7333"/>
                <a:gd name="T56" fmla="*/ 4000 w 10000"/>
                <a:gd name="T57" fmla="*/ 4001 h 7333"/>
                <a:gd name="T58" fmla="*/ 4000 w 10000"/>
                <a:gd name="T59" fmla="*/ 5834 h 7333"/>
                <a:gd name="T60" fmla="*/ 4049 w 10000"/>
                <a:gd name="T61" fmla="*/ 5952 h 7333"/>
                <a:gd name="T62" fmla="*/ 4166 w 10000"/>
                <a:gd name="T63" fmla="*/ 6001 h 7333"/>
                <a:gd name="T64" fmla="*/ 5166 w 10000"/>
                <a:gd name="T65" fmla="*/ 6001 h 7333"/>
                <a:gd name="T66" fmla="*/ 5284 w 10000"/>
                <a:gd name="T67" fmla="*/ 5952 h 7333"/>
                <a:gd name="T68" fmla="*/ 5332 w 10000"/>
                <a:gd name="T69" fmla="*/ 5834 h 7333"/>
                <a:gd name="T70" fmla="*/ 5332 w 10000"/>
                <a:gd name="T71" fmla="*/ 4000 h 7333"/>
                <a:gd name="T72" fmla="*/ 6499 w 10000"/>
                <a:gd name="T73" fmla="*/ 4000 h 7333"/>
                <a:gd name="T74" fmla="*/ 6616 w 10000"/>
                <a:gd name="T75" fmla="*/ 3951 h 7333"/>
                <a:gd name="T76" fmla="*/ 6668 w 10000"/>
                <a:gd name="T77" fmla="*/ 3833 h 7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000" h="7333">
                  <a:moveTo>
                    <a:pt x="10000" y="5335"/>
                  </a:moveTo>
                  <a:cubicBezTo>
                    <a:pt x="10000" y="5887"/>
                    <a:pt x="9805" y="6357"/>
                    <a:pt x="9414" y="6748"/>
                  </a:cubicBezTo>
                  <a:cubicBezTo>
                    <a:pt x="9023" y="7140"/>
                    <a:pt x="8551" y="7333"/>
                    <a:pt x="8000" y="7333"/>
                  </a:cubicBezTo>
                  <a:lnTo>
                    <a:pt x="2334" y="7333"/>
                  </a:lnTo>
                  <a:cubicBezTo>
                    <a:pt x="1692" y="7333"/>
                    <a:pt x="1142" y="7106"/>
                    <a:pt x="685" y="6648"/>
                  </a:cubicBezTo>
                  <a:cubicBezTo>
                    <a:pt x="229" y="6192"/>
                    <a:pt x="0" y="5643"/>
                    <a:pt x="0" y="5000"/>
                  </a:cubicBezTo>
                  <a:cubicBezTo>
                    <a:pt x="0" y="4548"/>
                    <a:pt x="121" y="4132"/>
                    <a:pt x="365" y="3750"/>
                  </a:cubicBezTo>
                  <a:cubicBezTo>
                    <a:pt x="609" y="3367"/>
                    <a:pt x="935" y="3081"/>
                    <a:pt x="1344" y="2890"/>
                  </a:cubicBezTo>
                  <a:cubicBezTo>
                    <a:pt x="1338" y="2786"/>
                    <a:pt x="1333" y="2711"/>
                    <a:pt x="1333" y="2666"/>
                  </a:cubicBezTo>
                  <a:cubicBezTo>
                    <a:pt x="1333" y="1930"/>
                    <a:pt x="1594" y="1301"/>
                    <a:pt x="2114" y="781"/>
                  </a:cubicBezTo>
                  <a:cubicBezTo>
                    <a:pt x="2634" y="261"/>
                    <a:pt x="3263" y="0"/>
                    <a:pt x="3999" y="0"/>
                  </a:cubicBezTo>
                  <a:cubicBezTo>
                    <a:pt x="4540" y="0"/>
                    <a:pt x="5036" y="151"/>
                    <a:pt x="5485" y="453"/>
                  </a:cubicBezTo>
                  <a:cubicBezTo>
                    <a:pt x="5934" y="756"/>
                    <a:pt x="6261" y="1157"/>
                    <a:pt x="6466" y="1656"/>
                  </a:cubicBezTo>
                  <a:cubicBezTo>
                    <a:pt x="6713" y="1440"/>
                    <a:pt x="7001" y="1333"/>
                    <a:pt x="7330" y="1333"/>
                  </a:cubicBezTo>
                  <a:cubicBezTo>
                    <a:pt x="7698" y="1333"/>
                    <a:pt x="8013" y="1463"/>
                    <a:pt x="8273" y="1725"/>
                  </a:cubicBezTo>
                  <a:cubicBezTo>
                    <a:pt x="8534" y="1986"/>
                    <a:pt x="8664" y="2300"/>
                    <a:pt x="8664" y="2667"/>
                  </a:cubicBezTo>
                  <a:cubicBezTo>
                    <a:pt x="8664" y="2931"/>
                    <a:pt x="8593" y="3171"/>
                    <a:pt x="8450" y="3386"/>
                  </a:cubicBezTo>
                  <a:cubicBezTo>
                    <a:pt x="8901" y="3493"/>
                    <a:pt x="9271" y="3728"/>
                    <a:pt x="9561" y="4091"/>
                  </a:cubicBezTo>
                  <a:cubicBezTo>
                    <a:pt x="9854" y="4455"/>
                    <a:pt x="10000" y="4868"/>
                    <a:pt x="10000" y="5335"/>
                  </a:cubicBezTo>
                  <a:close/>
                  <a:moveTo>
                    <a:pt x="6668" y="3833"/>
                  </a:moveTo>
                  <a:cubicBezTo>
                    <a:pt x="6668" y="3785"/>
                    <a:pt x="6652" y="3744"/>
                    <a:pt x="6620" y="3713"/>
                  </a:cubicBezTo>
                  <a:lnTo>
                    <a:pt x="4786" y="1881"/>
                  </a:lnTo>
                  <a:cubicBezTo>
                    <a:pt x="4755" y="1850"/>
                    <a:pt x="4715" y="1833"/>
                    <a:pt x="4666" y="1833"/>
                  </a:cubicBezTo>
                  <a:cubicBezTo>
                    <a:pt x="4617" y="1833"/>
                    <a:pt x="4577" y="1848"/>
                    <a:pt x="4546" y="1881"/>
                  </a:cubicBezTo>
                  <a:lnTo>
                    <a:pt x="2719" y="3708"/>
                  </a:lnTo>
                  <a:cubicBezTo>
                    <a:pt x="2684" y="3749"/>
                    <a:pt x="2666" y="3792"/>
                    <a:pt x="2666" y="3833"/>
                  </a:cubicBezTo>
                  <a:cubicBezTo>
                    <a:pt x="2666" y="3882"/>
                    <a:pt x="2681" y="3922"/>
                    <a:pt x="2714" y="3953"/>
                  </a:cubicBezTo>
                  <a:cubicBezTo>
                    <a:pt x="2745" y="3985"/>
                    <a:pt x="2785" y="4001"/>
                    <a:pt x="2834" y="4001"/>
                  </a:cubicBezTo>
                  <a:lnTo>
                    <a:pt x="4000" y="4001"/>
                  </a:lnTo>
                  <a:lnTo>
                    <a:pt x="4000" y="5834"/>
                  </a:lnTo>
                  <a:cubicBezTo>
                    <a:pt x="4000" y="5879"/>
                    <a:pt x="4016" y="5918"/>
                    <a:pt x="4049" y="5952"/>
                  </a:cubicBezTo>
                  <a:cubicBezTo>
                    <a:pt x="4081" y="5984"/>
                    <a:pt x="4121" y="6001"/>
                    <a:pt x="4166" y="6001"/>
                  </a:cubicBezTo>
                  <a:lnTo>
                    <a:pt x="5166" y="6001"/>
                  </a:lnTo>
                  <a:cubicBezTo>
                    <a:pt x="5211" y="6001"/>
                    <a:pt x="5250" y="5984"/>
                    <a:pt x="5284" y="5952"/>
                  </a:cubicBezTo>
                  <a:cubicBezTo>
                    <a:pt x="5316" y="5919"/>
                    <a:pt x="5332" y="5879"/>
                    <a:pt x="5332" y="5834"/>
                  </a:cubicBezTo>
                  <a:lnTo>
                    <a:pt x="5332" y="4000"/>
                  </a:lnTo>
                  <a:lnTo>
                    <a:pt x="6499" y="4000"/>
                  </a:lnTo>
                  <a:cubicBezTo>
                    <a:pt x="6544" y="4000"/>
                    <a:pt x="6582" y="3983"/>
                    <a:pt x="6616" y="3951"/>
                  </a:cubicBezTo>
                  <a:cubicBezTo>
                    <a:pt x="6650" y="3918"/>
                    <a:pt x="6667" y="3878"/>
                    <a:pt x="6668" y="38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iconfont-11255-5323811"/>
            <p:cNvSpPr/>
            <p:nvPr/>
          </p:nvSpPr>
          <p:spPr>
            <a:xfrm>
              <a:off x="2446436" y="5550676"/>
              <a:ext cx="168419" cy="127591"/>
            </a:xfrm>
            <a:custGeom>
              <a:avLst/>
              <a:gdLst>
                <a:gd name="T0" fmla="*/ 6024 w 11188"/>
                <a:gd name="T1" fmla="*/ 0 h 8476"/>
                <a:gd name="T2" fmla="*/ 430 w 11188"/>
                <a:gd name="T3" fmla="*/ 0 h 8476"/>
                <a:gd name="T4" fmla="*/ 0 w 11188"/>
                <a:gd name="T5" fmla="*/ 428 h 8476"/>
                <a:gd name="T6" fmla="*/ 0 w 11188"/>
                <a:gd name="T7" fmla="*/ 6785 h 8476"/>
                <a:gd name="T8" fmla="*/ 430 w 11188"/>
                <a:gd name="T9" fmla="*/ 7213 h 8476"/>
                <a:gd name="T10" fmla="*/ 1289 w 11188"/>
                <a:gd name="T11" fmla="*/ 7213 h 8476"/>
                <a:gd name="T12" fmla="*/ 2798 w 11188"/>
                <a:gd name="T13" fmla="*/ 5902 h 8476"/>
                <a:gd name="T14" fmla="*/ 4307 w 11188"/>
                <a:gd name="T15" fmla="*/ 7215 h 8476"/>
                <a:gd name="T16" fmla="*/ 6025 w 11188"/>
                <a:gd name="T17" fmla="*/ 7215 h 8476"/>
                <a:gd name="T18" fmla="*/ 6455 w 11188"/>
                <a:gd name="T19" fmla="*/ 6786 h 8476"/>
                <a:gd name="T20" fmla="*/ 6455 w 11188"/>
                <a:gd name="T21" fmla="*/ 428 h 8476"/>
                <a:gd name="T22" fmla="*/ 6024 w 11188"/>
                <a:gd name="T23" fmla="*/ 0 h 8476"/>
                <a:gd name="T24" fmla="*/ 2798 w 11188"/>
                <a:gd name="T25" fmla="*/ 6383 h 8476"/>
                <a:gd name="T26" fmla="*/ 1749 w 11188"/>
                <a:gd name="T27" fmla="*/ 7430 h 8476"/>
                <a:gd name="T28" fmla="*/ 2798 w 11188"/>
                <a:gd name="T29" fmla="*/ 8476 h 8476"/>
                <a:gd name="T30" fmla="*/ 3847 w 11188"/>
                <a:gd name="T31" fmla="*/ 7430 h 8476"/>
                <a:gd name="T32" fmla="*/ 2798 w 11188"/>
                <a:gd name="T33" fmla="*/ 6383 h 8476"/>
                <a:gd name="T34" fmla="*/ 8822 w 11188"/>
                <a:gd name="T35" fmla="*/ 6383 h 8476"/>
                <a:gd name="T36" fmla="*/ 7773 w 11188"/>
                <a:gd name="T37" fmla="*/ 7430 h 8476"/>
                <a:gd name="T38" fmla="*/ 8822 w 11188"/>
                <a:gd name="T39" fmla="*/ 8476 h 8476"/>
                <a:gd name="T40" fmla="*/ 9870 w 11188"/>
                <a:gd name="T41" fmla="*/ 7430 h 8476"/>
                <a:gd name="T42" fmla="*/ 8822 w 11188"/>
                <a:gd name="T43" fmla="*/ 6383 h 8476"/>
                <a:gd name="T44" fmla="*/ 10859 w 11188"/>
                <a:gd name="T45" fmla="*/ 3773 h 8476"/>
                <a:gd name="T46" fmla="*/ 9898 w 11188"/>
                <a:gd name="T47" fmla="*/ 2496 h 8476"/>
                <a:gd name="T48" fmla="*/ 9253 w 11188"/>
                <a:gd name="T49" fmla="*/ 2067 h 8476"/>
                <a:gd name="T50" fmla="*/ 7315 w 11188"/>
                <a:gd name="T51" fmla="*/ 2067 h 8476"/>
                <a:gd name="T52" fmla="*/ 6885 w 11188"/>
                <a:gd name="T53" fmla="*/ 2496 h 8476"/>
                <a:gd name="T54" fmla="*/ 6885 w 11188"/>
                <a:gd name="T55" fmla="*/ 6786 h 8476"/>
                <a:gd name="T56" fmla="*/ 7313 w 11188"/>
                <a:gd name="T57" fmla="*/ 7215 h 8476"/>
                <a:gd name="T58" fmla="*/ 8822 w 11188"/>
                <a:gd name="T59" fmla="*/ 5905 h 8476"/>
                <a:gd name="T60" fmla="*/ 10330 w 11188"/>
                <a:gd name="T61" fmla="*/ 7216 h 8476"/>
                <a:gd name="T62" fmla="*/ 10758 w 11188"/>
                <a:gd name="T63" fmla="*/ 7216 h 8476"/>
                <a:gd name="T64" fmla="*/ 11188 w 11188"/>
                <a:gd name="T65" fmla="*/ 6787 h 8476"/>
                <a:gd name="T66" fmla="*/ 11188 w 11188"/>
                <a:gd name="T67" fmla="*/ 4641 h 8476"/>
                <a:gd name="T68" fmla="*/ 10859 w 11188"/>
                <a:gd name="T69" fmla="*/ 3773 h 8476"/>
                <a:gd name="T70" fmla="*/ 8175 w 11188"/>
                <a:gd name="T71" fmla="*/ 4639 h 8476"/>
                <a:gd name="T72" fmla="*/ 8175 w 11188"/>
                <a:gd name="T73" fmla="*/ 2925 h 8476"/>
                <a:gd name="T74" fmla="*/ 9228 w 11188"/>
                <a:gd name="T75" fmla="*/ 2925 h 8476"/>
                <a:gd name="T76" fmla="*/ 9394 w 11188"/>
                <a:gd name="T77" fmla="*/ 3026 h 8476"/>
                <a:gd name="T78" fmla="*/ 10299 w 11188"/>
                <a:gd name="T79" fmla="*/ 4276 h 8476"/>
                <a:gd name="T80" fmla="*/ 10467 w 11188"/>
                <a:gd name="T81" fmla="*/ 4641 h 8476"/>
                <a:gd name="T82" fmla="*/ 8175 w 11188"/>
                <a:gd name="T83" fmla="*/ 4641 h 8476"/>
                <a:gd name="T84" fmla="*/ 8175 w 11188"/>
                <a:gd name="T85" fmla="*/ 4639 h 8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188" h="8476">
                  <a:moveTo>
                    <a:pt x="6024" y="0"/>
                  </a:moveTo>
                  <a:lnTo>
                    <a:pt x="430" y="0"/>
                  </a:lnTo>
                  <a:cubicBezTo>
                    <a:pt x="193" y="0"/>
                    <a:pt x="0" y="192"/>
                    <a:pt x="0" y="428"/>
                  </a:cubicBezTo>
                  <a:lnTo>
                    <a:pt x="0" y="6785"/>
                  </a:lnTo>
                  <a:cubicBezTo>
                    <a:pt x="0" y="7021"/>
                    <a:pt x="193" y="7213"/>
                    <a:pt x="430" y="7213"/>
                  </a:cubicBezTo>
                  <a:lnTo>
                    <a:pt x="1289" y="7213"/>
                  </a:lnTo>
                  <a:cubicBezTo>
                    <a:pt x="1394" y="6473"/>
                    <a:pt x="2028" y="5902"/>
                    <a:pt x="2798" y="5902"/>
                  </a:cubicBezTo>
                  <a:cubicBezTo>
                    <a:pt x="3568" y="5902"/>
                    <a:pt x="4202" y="6475"/>
                    <a:pt x="4307" y="7215"/>
                  </a:cubicBezTo>
                  <a:lnTo>
                    <a:pt x="6025" y="7215"/>
                  </a:lnTo>
                  <a:cubicBezTo>
                    <a:pt x="6263" y="7215"/>
                    <a:pt x="6455" y="7022"/>
                    <a:pt x="6455" y="6786"/>
                  </a:cubicBezTo>
                  <a:lnTo>
                    <a:pt x="6455" y="428"/>
                  </a:lnTo>
                  <a:cubicBezTo>
                    <a:pt x="6455" y="192"/>
                    <a:pt x="6260" y="0"/>
                    <a:pt x="6024" y="0"/>
                  </a:cubicBezTo>
                  <a:close/>
                  <a:moveTo>
                    <a:pt x="2798" y="6383"/>
                  </a:moveTo>
                  <a:cubicBezTo>
                    <a:pt x="2219" y="6383"/>
                    <a:pt x="1749" y="6852"/>
                    <a:pt x="1749" y="7430"/>
                  </a:cubicBezTo>
                  <a:cubicBezTo>
                    <a:pt x="1749" y="8007"/>
                    <a:pt x="2219" y="8476"/>
                    <a:pt x="2798" y="8476"/>
                  </a:cubicBezTo>
                  <a:cubicBezTo>
                    <a:pt x="3377" y="8476"/>
                    <a:pt x="3847" y="8007"/>
                    <a:pt x="3847" y="7430"/>
                  </a:cubicBezTo>
                  <a:cubicBezTo>
                    <a:pt x="3847" y="6851"/>
                    <a:pt x="3377" y="6383"/>
                    <a:pt x="2798" y="6383"/>
                  </a:cubicBezTo>
                  <a:close/>
                  <a:moveTo>
                    <a:pt x="8822" y="6383"/>
                  </a:moveTo>
                  <a:cubicBezTo>
                    <a:pt x="8243" y="6383"/>
                    <a:pt x="7773" y="6852"/>
                    <a:pt x="7773" y="7430"/>
                  </a:cubicBezTo>
                  <a:cubicBezTo>
                    <a:pt x="7773" y="8007"/>
                    <a:pt x="8243" y="8476"/>
                    <a:pt x="8822" y="8476"/>
                  </a:cubicBezTo>
                  <a:cubicBezTo>
                    <a:pt x="9400" y="8476"/>
                    <a:pt x="9870" y="8007"/>
                    <a:pt x="9870" y="7430"/>
                  </a:cubicBezTo>
                  <a:cubicBezTo>
                    <a:pt x="9870" y="6851"/>
                    <a:pt x="9402" y="6383"/>
                    <a:pt x="8822" y="6383"/>
                  </a:cubicBezTo>
                  <a:close/>
                  <a:moveTo>
                    <a:pt x="10859" y="3773"/>
                  </a:moveTo>
                  <a:lnTo>
                    <a:pt x="9898" y="2496"/>
                  </a:lnTo>
                  <a:cubicBezTo>
                    <a:pt x="9700" y="2260"/>
                    <a:pt x="9569" y="2067"/>
                    <a:pt x="9253" y="2067"/>
                  </a:cubicBezTo>
                  <a:lnTo>
                    <a:pt x="7315" y="2067"/>
                  </a:lnTo>
                  <a:cubicBezTo>
                    <a:pt x="7078" y="2067"/>
                    <a:pt x="6885" y="2259"/>
                    <a:pt x="6885" y="2496"/>
                  </a:cubicBezTo>
                  <a:lnTo>
                    <a:pt x="6885" y="6786"/>
                  </a:lnTo>
                  <a:cubicBezTo>
                    <a:pt x="6885" y="7021"/>
                    <a:pt x="7077" y="7212"/>
                    <a:pt x="7313" y="7215"/>
                  </a:cubicBezTo>
                  <a:cubicBezTo>
                    <a:pt x="7418" y="6474"/>
                    <a:pt x="8052" y="5905"/>
                    <a:pt x="8822" y="5905"/>
                  </a:cubicBezTo>
                  <a:cubicBezTo>
                    <a:pt x="9592" y="5905"/>
                    <a:pt x="10225" y="6477"/>
                    <a:pt x="10330" y="7216"/>
                  </a:cubicBezTo>
                  <a:lnTo>
                    <a:pt x="10758" y="7216"/>
                  </a:lnTo>
                  <a:cubicBezTo>
                    <a:pt x="10995" y="7216"/>
                    <a:pt x="11188" y="7023"/>
                    <a:pt x="11188" y="6787"/>
                  </a:cubicBezTo>
                  <a:lnTo>
                    <a:pt x="11188" y="4641"/>
                  </a:lnTo>
                  <a:cubicBezTo>
                    <a:pt x="11188" y="4233"/>
                    <a:pt x="10859" y="3773"/>
                    <a:pt x="10859" y="3773"/>
                  </a:cubicBezTo>
                  <a:close/>
                  <a:moveTo>
                    <a:pt x="8175" y="4639"/>
                  </a:moveTo>
                  <a:lnTo>
                    <a:pt x="8175" y="2925"/>
                  </a:lnTo>
                  <a:lnTo>
                    <a:pt x="9228" y="2925"/>
                  </a:lnTo>
                  <a:cubicBezTo>
                    <a:pt x="9297" y="2925"/>
                    <a:pt x="9394" y="3026"/>
                    <a:pt x="9394" y="3026"/>
                  </a:cubicBezTo>
                  <a:lnTo>
                    <a:pt x="10299" y="4276"/>
                  </a:lnTo>
                  <a:cubicBezTo>
                    <a:pt x="10379" y="4393"/>
                    <a:pt x="10467" y="4533"/>
                    <a:pt x="10467" y="4641"/>
                  </a:cubicBezTo>
                  <a:lnTo>
                    <a:pt x="8175" y="4641"/>
                  </a:lnTo>
                  <a:lnTo>
                    <a:pt x="8175" y="46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8" name="矩形: 圆角 17"/>
          <p:cNvSpPr/>
          <p:nvPr userDrawn="1"/>
        </p:nvSpPr>
        <p:spPr>
          <a:xfrm rot="2700000">
            <a:off x="8058324" y="1948314"/>
            <a:ext cx="3250852" cy="3250852"/>
          </a:xfrm>
          <a:prstGeom prst="roundRect">
            <a:avLst/>
          </a:prstGeom>
          <a:solidFill>
            <a:schemeClr val="accent1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152400" dist="88900" dir="5400000" sx="102000" sy="102000" algn="ctr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: 圆角 20"/>
          <p:cNvSpPr/>
          <p:nvPr userDrawn="1"/>
        </p:nvSpPr>
        <p:spPr>
          <a:xfrm rot="2700000">
            <a:off x="8402210" y="925330"/>
            <a:ext cx="777138" cy="777138"/>
          </a:xfrm>
          <a:prstGeom prst="round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矩形: 圆角 21"/>
          <p:cNvSpPr/>
          <p:nvPr userDrawn="1"/>
        </p:nvSpPr>
        <p:spPr>
          <a:xfrm rot="2700000">
            <a:off x="9052324" y="5831421"/>
            <a:ext cx="349796" cy="349796"/>
          </a:xfrm>
          <a:prstGeom prst="roundRect">
            <a:avLst/>
          </a:prstGeom>
          <a:solidFill>
            <a:schemeClr val="accent1">
              <a:lumMod val="75000"/>
              <a:lumOff val="25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26" b="94548" l="9896" r="89974">
                        <a14:foregroundMark x1="20443" y1="17504" x2="78385" y2="83070"/>
                        <a14:foregroundMark x1="76823" y1="13630" x2="23177" y2="83644"/>
                        <a14:foregroundMark x1="38411" y1="7174" x2="60938" y2="6169"/>
                        <a14:foregroundMark x1="18880" y1="20373" x2="12500" y2="64993"/>
                        <a14:foregroundMark x1="76563" y1="16499" x2="88281" y2="64993"/>
                        <a14:foregroundMark x1="24219" y1="84505" x2="77344" y2="83931"/>
                        <a14:foregroundMark x1="51042" y1="86514" x2="50260" y2="94548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25" y="2062740"/>
            <a:ext cx="3406854" cy="30918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 userDrawn="1"/>
        </p:nvSpPr>
        <p:spPr>
          <a:xfrm>
            <a:off x="1" y="0"/>
            <a:ext cx="2975429" cy="6858000"/>
          </a:xfrm>
          <a:custGeom>
            <a:avLst/>
            <a:gdLst>
              <a:gd name="connsiteX0" fmla="*/ 0 w 2975429"/>
              <a:gd name="connsiteY0" fmla="*/ 0 h 6858000"/>
              <a:gd name="connsiteX1" fmla="*/ 2349979 w 2975429"/>
              <a:gd name="connsiteY1" fmla="*/ 0 h 6858000"/>
              <a:gd name="connsiteX2" fmla="*/ 2975429 w 2975429"/>
              <a:gd name="connsiteY2" fmla="*/ 625450 h 6858000"/>
              <a:gd name="connsiteX3" fmla="*/ 2975429 w 2975429"/>
              <a:gd name="connsiteY3" fmla="*/ 6232550 h 6858000"/>
              <a:gd name="connsiteX4" fmla="*/ 2349979 w 2975429"/>
              <a:gd name="connsiteY4" fmla="*/ 6858000 h 6858000"/>
              <a:gd name="connsiteX5" fmla="*/ 0 w 297542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5429" h="6858000">
                <a:moveTo>
                  <a:pt x="0" y="0"/>
                </a:moveTo>
                <a:lnTo>
                  <a:pt x="2349979" y="0"/>
                </a:lnTo>
                <a:cubicBezTo>
                  <a:pt x="2695405" y="0"/>
                  <a:pt x="2975429" y="280024"/>
                  <a:pt x="2975429" y="625450"/>
                </a:cubicBezTo>
                <a:lnTo>
                  <a:pt x="2975429" y="6232550"/>
                </a:lnTo>
                <a:cubicBezTo>
                  <a:pt x="2975429" y="6577976"/>
                  <a:pt x="2695405" y="6858000"/>
                  <a:pt x="2349979" y="6858000"/>
                </a:cubicBez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矩形: 圆角 2"/>
          <p:cNvSpPr/>
          <p:nvPr userDrawn="1"/>
        </p:nvSpPr>
        <p:spPr>
          <a:xfrm>
            <a:off x="1841500" y="1663700"/>
            <a:ext cx="1841500" cy="3644900"/>
          </a:xfrm>
          <a:prstGeom prst="roundRect">
            <a:avLst>
              <a:gd name="adj" fmla="val 14598"/>
            </a:avLst>
          </a:prstGeom>
          <a:solidFill>
            <a:schemeClr val="accent1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2085141" y="2126152"/>
            <a:ext cx="1354217" cy="3068148"/>
          </a:xfrm>
          <a:prstGeom prst="rect">
            <a:avLst/>
          </a:prstGeom>
          <a:noFill/>
        </p:spPr>
        <p:txBody>
          <a:bodyPr vert="eaVert" wrap="none" lIns="0" tIns="0" rIns="0" bIns="0" rtlCol="0" anchor="t">
            <a:spAutoFit/>
          </a:bodyPr>
          <a:lstStyle/>
          <a:p>
            <a:pPr algn="l"/>
            <a:r>
              <a:rPr lang="zh-CN" altLang="en-US" sz="8800" dirty="0">
                <a:solidFill>
                  <a:schemeClr val="bg1"/>
                </a:solidFill>
                <a:latin typeface="+mj-ea"/>
                <a:ea typeface="+mj-ea"/>
              </a:rPr>
              <a:t>目 录 </a:t>
            </a:r>
            <a:endParaRPr lang="en-US" sz="8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18267" y="549275"/>
            <a:ext cx="1015663" cy="5759450"/>
          </a:xfrm>
          <a:prstGeom prst="rect">
            <a:avLst/>
          </a:prstGeom>
          <a:noFill/>
        </p:spPr>
        <p:txBody>
          <a:bodyPr vert="eaVert" wrap="square" lIns="0" tIns="0" rIns="0" bIns="0" rtlCol="0" anchor="t">
            <a:spAutoFit/>
          </a:bodyPr>
          <a:lstStyle/>
          <a:p>
            <a:pPr algn="dist"/>
            <a:r>
              <a:rPr lang="en-US" sz="6600" b="1" dirty="0">
                <a:solidFill>
                  <a:schemeClr val="bg1">
                    <a:alpha val="5000"/>
                  </a:schemeClr>
                </a:solidFill>
              </a:rPr>
              <a:t>CONTENTS</a:t>
            </a:r>
            <a:endParaRPr lang="en-US" sz="6600" b="1" dirty="0">
              <a:solidFill>
                <a:schemeClr val="bg1">
                  <a:alpha val="5000"/>
                </a:schemeClr>
              </a:solidFill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1162050" y="-28531"/>
            <a:ext cx="1523404" cy="1157454"/>
          </a:xfrm>
          <a:custGeom>
            <a:avLst/>
            <a:gdLst>
              <a:gd name="connsiteX0" fmla="*/ 0 w 1523404"/>
              <a:gd name="connsiteY0" fmla="*/ 562335 h 1157454"/>
              <a:gd name="connsiteX1" fmla="*/ 562335 w 1523404"/>
              <a:gd name="connsiteY1" fmla="*/ 0 h 1157454"/>
              <a:gd name="connsiteX2" fmla="*/ 1523404 w 1523404"/>
              <a:gd name="connsiteY2" fmla="*/ 961070 h 1157454"/>
              <a:gd name="connsiteX3" fmla="*/ 1510817 w 1523404"/>
              <a:gd name="connsiteY3" fmla="*/ 1001620 h 1157454"/>
              <a:gd name="connsiteX4" fmla="*/ 1275718 w 1523404"/>
              <a:gd name="connsiteY4" fmla="*/ 1157454 h 1157454"/>
              <a:gd name="connsiteX5" fmla="*/ 255150 w 1523404"/>
              <a:gd name="connsiteY5" fmla="*/ 1157454 h 1157454"/>
              <a:gd name="connsiteX6" fmla="*/ 0 w 1523404"/>
              <a:gd name="connsiteY6" fmla="*/ 902304 h 1157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404" h="1157454">
                <a:moveTo>
                  <a:pt x="0" y="562335"/>
                </a:moveTo>
                <a:lnTo>
                  <a:pt x="562335" y="0"/>
                </a:lnTo>
                <a:lnTo>
                  <a:pt x="1523404" y="961070"/>
                </a:lnTo>
                <a:lnTo>
                  <a:pt x="1510817" y="1001620"/>
                </a:lnTo>
                <a:cubicBezTo>
                  <a:pt x="1472083" y="1093197"/>
                  <a:pt x="1381404" y="1157454"/>
                  <a:pt x="1275718" y="1157454"/>
                </a:cubicBezTo>
                <a:lnTo>
                  <a:pt x="255150" y="1157454"/>
                </a:lnTo>
                <a:cubicBezTo>
                  <a:pt x="114235" y="1157454"/>
                  <a:pt x="0" y="1043219"/>
                  <a:pt x="0" y="90230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4415942" y="6464856"/>
            <a:ext cx="753861" cy="753861"/>
          </a:xfrm>
          <a:custGeom>
            <a:avLst/>
            <a:gdLst>
              <a:gd name="connsiteX0" fmla="*/ 39988 w 753861"/>
              <a:gd name="connsiteY0" fmla="*/ 39988 h 753861"/>
              <a:gd name="connsiteX1" fmla="*/ 136528 w 753861"/>
              <a:gd name="connsiteY1" fmla="*/ 0 h 753861"/>
              <a:gd name="connsiteX2" fmla="*/ 682622 w 753861"/>
              <a:gd name="connsiteY2" fmla="*/ 0 h 753861"/>
              <a:gd name="connsiteX3" fmla="*/ 735765 w 753861"/>
              <a:gd name="connsiteY3" fmla="*/ 10729 h 753861"/>
              <a:gd name="connsiteX4" fmla="*/ 753861 w 753861"/>
              <a:gd name="connsiteY4" fmla="*/ 22930 h 753861"/>
              <a:gd name="connsiteX5" fmla="*/ 22930 w 753861"/>
              <a:gd name="connsiteY5" fmla="*/ 753861 h 753861"/>
              <a:gd name="connsiteX6" fmla="*/ 10729 w 753861"/>
              <a:gd name="connsiteY6" fmla="*/ 735765 h 753861"/>
              <a:gd name="connsiteX7" fmla="*/ 0 w 753861"/>
              <a:gd name="connsiteY7" fmla="*/ 682622 h 753861"/>
              <a:gd name="connsiteX8" fmla="*/ 0 w 753861"/>
              <a:gd name="connsiteY8" fmla="*/ 136528 h 753861"/>
              <a:gd name="connsiteX9" fmla="*/ 39988 w 753861"/>
              <a:gd name="connsiteY9" fmla="*/ 39988 h 753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3861" h="753861">
                <a:moveTo>
                  <a:pt x="39988" y="39988"/>
                </a:moveTo>
                <a:cubicBezTo>
                  <a:pt x="64695" y="15281"/>
                  <a:pt x="98827" y="0"/>
                  <a:pt x="136528" y="0"/>
                </a:cubicBezTo>
                <a:lnTo>
                  <a:pt x="682622" y="0"/>
                </a:lnTo>
                <a:cubicBezTo>
                  <a:pt x="701473" y="0"/>
                  <a:pt x="719431" y="3820"/>
                  <a:pt x="735765" y="10729"/>
                </a:cubicBezTo>
                <a:lnTo>
                  <a:pt x="753861" y="22930"/>
                </a:lnTo>
                <a:lnTo>
                  <a:pt x="22930" y="753861"/>
                </a:lnTo>
                <a:lnTo>
                  <a:pt x="10729" y="735765"/>
                </a:lnTo>
                <a:cubicBezTo>
                  <a:pt x="3821" y="719430"/>
                  <a:pt x="0" y="701472"/>
                  <a:pt x="0" y="682622"/>
                </a:cubicBezTo>
                <a:lnTo>
                  <a:pt x="0" y="136528"/>
                </a:lnTo>
                <a:cubicBezTo>
                  <a:pt x="0" y="98827"/>
                  <a:pt x="15282" y="64695"/>
                  <a:pt x="39988" y="39988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670" y="33501"/>
            <a:ext cx="2915058" cy="7946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考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 userDrawn="1"/>
        </p:nvSpPr>
        <p:spPr>
          <a:xfrm>
            <a:off x="1" y="0"/>
            <a:ext cx="2975429" cy="6858000"/>
          </a:xfrm>
          <a:custGeom>
            <a:avLst/>
            <a:gdLst>
              <a:gd name="connsiteX0" fmla="*/ 0 w 2975429"/>
              <a:gd name="connsiteY0" fmla="*/ 0 h 6858000"/>
              <a:gd name="connsiteX1" fmla="*/ 2349979 w 2975429"/>
              <a:gd name="connsiteY1" fmla="*/ 0 h 6858000"/>
              <a:gd name="connsiteX2" fmla="*/ 2975429 w 2975429"/>
              <a:gd name="connsiteY2" fmla="*/ 625450 h 6858000"/>
              <a:gd name="connsiteX3" fmla="*/ 2975429 w 2975429"/>
              <a:gd name="connsiteY3" fmla="*/ 6232550 h 6858000"/>
              <a:gd name="connsiteX4" fmla="*/ 2349979 w 2975429"/>
              <a:gd name="connsiteY4" fmla="*/ 6858000 h 6858000"/>
              <a:gd name="connsiteX5" fmla="*/ 0 w 297542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5429" h="6858000">
                <a:moveTo>
                  <a:pt x="0" y="0"/>
                </a:moveTo>
                <a:lnTo>
                  <a:pt x="2349979" y="0"/>
                </a:lnTo>
                <a:cubicBezTo>
                  <a:pt x="2695405" y="0"/>
                  <a:pt x="2975429" y="280024"/>
                  <a:pt x="2975429" y="625450"/>
                </a:cubicBezTo>
                <a:lnTo>
                  <a:pt x="2975429" y="6232550"/>
                </a:lnTo>
                <a:cubicBezTo>
                  <a:pt x="2975429" y="6577976"/>
                  <a:pt x="2695405" y="6858000"/>
                  <a:pt x="2349979" y="6858000"/>
                </a:cubicBez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矩形: 圆角 2"/>
          <p:cNvSpPr/>
          <p:nvPr userDrawn="1"/>
        </p:nvSpPr>
        <p:spPr>
          <a:xfrm>
            <a:off x="1841500" y="1663700"/>
            <a:ext cx="1841500" cy="3644900"/>
          </a:xfrm>
          <a:prstGeom prst="roundRect">
            <a:avLst>
              <a:gd name="adj" fmla="val 14598"/>
            </a:avLst>
          </a:prstGeom>
          <a:solidFill>
            <a:schemeClr val="accent1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118267" y="549275"/>
            <a:ext cx="1015663" cy="5759450"/>
          </a:xfrm>
          <a:prstGeom prst="rect">
            <a:avLst/>
          </a:prstGeom>
          <a:noFill/>
        </p:spPr>
        <p:txBody>
          <a:bodyPr vert="eaVert" wrap="square" lIns="0" tIns="0" rIns="0" bIns="0" rtlCol="0" anchor="t">
            <a:spAutoFit/>
          </a:bodyPr>
          <a:lstStyle/>
          <a:p>
            <a:pPr algn="dist"/>
            <a:r>
              <a:rPr lang="en-US" sz="6600" b="1" dirty="0">
                <a:solidFill>
                  <a:schemeClr val="bg1">
                    <a:alpha val="5000"/>
                  </a:schemeClr>
                </a:solidFill>
              </a:rPr>
              <a:t>CONTENTS</a:t>
            </a:r>
            <a:endParaRPr lang="en-US" sz="6600" b="1" dirty="0">
              <a:solidFill>
                <a:schemeClr val="bg1">
                  <a:alpha val="5000"/>
                </a:schemeClr>
              </a:solidFill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1162050" y="-28531"/>
            <a:ext cx="1523404" cy="1157454"/>
          </a:xfrm>
          <a:custGeom>
            <a:avLst/>
            <a:gdLst>
              <a:gd name="connsiteX0" fmla="*/ 0 w 1523404"/>
              <a:gd name="connsiteY0" fmla="*/ 562335 h 1157454"/>
              <a:gd name="connsiteX1" fmla="*/ 562335 w 1523404"/>
              <a:gd name="connsiteY1" fmla="*/ 0 h 1157454"/>
              <a:gd name="connsiteX2" fmla="*/ 1523404 w 1523404"/>
              <a:gd name="connsiteY2" fmla="*/ 961070 h 1157454"/>
              <a:gd name="connsiteX3" fmla="*/ 1510817 w 1523404"/>
              <a:gd name="connsiteY3" fmla="*/ 1001620 h 1157454"/>
              <a:gd name="connsiteX4" fmla="*/ 1275718 w 1523404"/>
              <a:gd name="connsiteY4" fmla="*/ 1157454 h 1157454"/>
              <a:gd name="connsiteX5" fmla="*/ 255150 w 1523404"/>
              <a:gd name="connsiteY5" fmla="*/ 1157454 h 1157454"/>
              <a:gd name="connsiteX6" fmla="*/ 0 w 1523404"/>
              <a:gd name="connsiteY6" fmla="*/ 902304 h 1157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3404" h="1157454">
                <a:moveTo>
                  <a:pt x="0" y="562335"/>
                </a:moveTo>
                <a:lnTo>
                  <a:pt x="562335" y="0"/>
                </a:lnTo>
                <a:lnTo>
                  <a:pt x="1523404" y="961070"/>
                </a:lnTo>
                <a:lnTo>
                  <a:pt x="1510817" y="1001620"/>
                </a:lnTo>
                <a:cubicBezTo>
                  <a:pt x="1472083" y="1093197"/>
                  <a:pt x="1381404" y="1157454"/>
                  <a:pt x="1275718" y="1157454"/>
                </a:cubicBezTo>
                <a:lnTo>
                  <a:pt x="255150" y="1157454"/>
                </a:lnTo>
                <a:cubicBezTo>
                  <a:pt x="114235" y="1157454"/>
                  <a:pt x="0" y="1043219"/>
                  <a:pt x="0" y="90230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4415942" y="6464856"/>
            <a:ext cx="753861" cy="753861"/>
          </a:xfrm>
          <a:custGeom>
            <a:avLst/>
            <a:gdLst>
              <a:gd name="connsiteX0" fmla="*/ 39988 w 753861"/>
              <a:gd name="connsiteY0" fmla="*/ 39988 h 753861"/>
              <a:gd name="connsiteX1" fmla="*/ 136528 w 753861"/>
              <a:gd name="connsiteY1" fmla="*/ 0 h 753861"/>
              <a:gd name="connsiteX2" fmla="*/ 682622 w 753861"/>
              <a:gd name="connsiteY2" fmla="*/ 0 h 753861"/>
              <a:gd name="connsiteX3" fmla="*/ 735765 w 753861"/>
              <a:gd name="connsiteY3" fmla="*/ 10729 h 753861"/>
              <a:gd name="connsiteX4" fmla="*/ 753861 w 753861"/>
              <a:gd name="connsiteY4" fmla="*/ 22930 h 753861"/>
              <a:gd name="connsiteX5" fmla="*/ 22930 w 753861"/>
              <a:gd name="connsiteY5" fmla="*/ 753861 h 753861"/>
              <a:gd name="connsiteX6" fmla="*/ 10729 w 753861"/>
              <a:gd name="connsiteY6" fmla="*/ 735765 h 753861"/>
              <a:gd name="connsiteX7" fmla="*/ 0 w 753861"/>
              <a:gd name="connsiteY7" fmla="*/ 682622 h 753861"/>
              <a:gd name="connsiteX8" fmla="*/ 0 w 753861"/>
              <a:gd name="connsiteY8" fmla="*/ 136528 h 753861"/>
              <a:gd name="connsiteX9" fmla="*/ 39988 w 753861"/>
              <a:gd name="connsiteY9" fmla="*/ 39988 h 753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3861" h="753861">
                <a:moveTo>
                  <a:pt x="39988" y="39988"/>
                </a:moveTo>
                <a:cubicBezTo>
                  <a:pt x="64695" y="15281"/>
                  <a:pt x="98827" y="0"/>
                  <a:pt x="136528" y="0"/>
                </a:cubicBezTo>
                <a:lnTo>
                  <a:pt x="682622" y="0"/>
                </a:lnTo>
                <a:cubicBezTo>
                  <a:pt x="701473" y="0"/>
                  <a:pt x="719431" y="3820"/>
                  <a:pt x="735765" y="10729"/>
                </a:cubicBezTo>
                <a:lnTo>
                  <a:pt x="753861" y="22930"/>
                </a:lnTo>
                <a:lnTo>
                  <a:pt x="22930" y="753861"/>
                </a:lnTo>
                <a:lnTo>
                  <a:pt x="10729" y="735765"/>
                </a:lnTo>
                <a:cubicBezTo>
                  <a:pt x="3821" y="719430"/>
                  <a:pt x="0" y="701472"/>
                  <a:pt x="0" y="682622"/>
                </a:cubicBezTo>
                <a:lnTo>
                  <a:pt x="0" y="136528"/>
                </a:lnTo>
                <a:cubicBezTo>
                  <a:pt x="0" y="98827"/>
                  <a:pt x="15282" y="64695"/>
                  <a:pt x="39988" y="39988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670" y="33501"/>
            <a:ext cx="2915058" cy="794636"/>
          </a:xfrm>
          <a:prstGeom prst="rect">
            <a:avLst/>
          </a:prstGeom>
        </p:spPr>
      </p:pic>
      <p:sp>
        <p:nvSpPr>
          <p:cNvPr id="12" name="竖排文字占位符 11"/>
          <p:cNvSpPr>
            <a:spLocks noGrp="1"/>
          </p:cNvSpPr>
          <p:nvPr>
            <p:ph type="body" orient="vert" sz="quarter" idx="10"/>
          </p:nvPr>
        </p:nvSpPr>
        <p:spPr>
          <a:xfrm>
            <a:off x="2243138" y="1974850"/>
            <a:ext cx="1198562" cy="3219450"/>
          </a:xfrm>
          <a:prstGeom prst="rect">
            <a:avLst/>
          </a:prstGeom>
        </p:spPr>
        <p:txBody>
          <a:bodyPr vert="eaVert"/>
          <a:lstStyle>
            <a:lvl4pPr marL="1114425" indent="0">
              <a:buNone/>
              <a:defRPr/>
            </a:lvl4pPr>
          </a:lstStyle>
          <a:p>
            <a:pPr lvl="3"/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">
    <p:bg>
      <p:bgPr>
        <a:gradFill>
          <a:gsLst>
            <a:gs pos="100000">
              <a:schemeClr val="accent1"/>
            </a:gs>
            <a:gs pos="0">
              <a:schemeClr val="accent1">
                <a:lumMod val="90000"/>
                <a:lumOff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 userDrawn="1"/>
        </p:nvSpPr>
        <p:spPr>
          <a:xfrm>
            <a:off x="434975" y="1"/>
            <a:ext cx="11322050" cy="6857998"/>
          </a:xfrm>
          <a:custGeom>
            <a:avLst/>
            <a:gdLst>
              <a:gd name="connsiteX0" fmla="*/ 0 w 8261836"/>
              <a:gd name="connsiteY0" fmla="*/ 3412498 h 8261836"/>
              <a:gd name="connsiteX1" fmla="*/ 3412498 w 8261836"/>
              <a:gd name="connsiteY1" fmla="*/ 0 h 8261836"/>
              <a:gd name="connsiteX2" fmla="*/ 7839243 w 8261836"/>
              <a:gd name="connsiteY2" fmla="*/ 0 h 8261836"/>
              <a:gd name="connsiteX3" fmla="*/ 8261836 w 8261836"/>
              <a:gd name="connsiteY3" fmla="*/ 422593 h 8261836"/>
              <a:gd name="connsiteX4" fmla="*/ 8261836 w 8261836"/>
              <a:gd name="connsiteY4" fmla="*/ 4849338 h 8261836"/>
              <a:gd name="connsiteX5" fmla="*/ 4849338 w 8261836"/>
              <a:gd name="connsiteY5" fmla="*/ 8261836 h 8261836"/>
              <a:gd name="connsiteX6" fmla="*/ 422593 w 8261836"/>
              <a:gd name="connsiteY6" fmla="*/ 8261836 h 8261836"/>
              <a:gd name="connsiteX7" fmla="*/ 0 w 8261836"/>
              <a:gd name="connsiteY7" fmla="*/ 7839243 h 8261836"/>
              <a:gd name="connsiteX0-1" fmla="*/ 1717918 w 8261836"/>
              <a:gd name="connsiteY0-2" fmla="*/ 701918 h 8261836"/>
              <a:gd name="connsiteX1-3" fmla="*/ 3412498 w 8261836"/>
              <a:gd name="connsiteY1-4" fmla="*/ 0 h 8261836"/>
              <a:gd name="connsiteX2-5" fmla="*/ 7839243 w 8261836"/>
              <a:gd name="connsiteY2-6" fmla="*/ 0 h 8261836"/>
              <a:gd name="connsiteX3-7" fmla="*/ 8261836 w 8261836"/>
              <a:gd name="connsiteY3-8" fmla="*/ 422593 h 8261836"/>
              <a:gd name="connsiteX4-9" fmla="*/ 8261836 w 8261836"/>
              <a:gd name="connsiteY4-10" fmla="*/ 4849338 h 8261836"/>
              <a:gd name="connsiteX5-11" fmla="*/ 4849338 w 8261836"/>
              <a:gd name="connsiteY5-12" fmla="*/ 8261836 h 8261836"/>
              <a:gd name="connsiteX6-13" fmla="*/ 422593 w 8261836"/>
              <a:gd name="connsiteY6-14" fmla="*/ 8261836 h 8261836"/>
              <a:gd name="connsiteX7-15" fmla="*/ 0 w 8261836"/>
              <a:gd name="connsiteY7-16" fmla="*/ 7839243 h 8261836"/>
              <a:gd name="connsiteX0-17" fmla="*/ 1717918 w 8261836"/>
              <a:gd name="connsiteY0-18" fmla="*/ 701918 h 8261836"/>
              <a:gd name="connsiteX1-19" fmla="*/ 6543918 w 8261836"/>
              <a:gd name="connsiteY1-20" fmla="*/ 701918 h 8261836"/>
              <a:gd name="connsiteX2-21" fmla="*/ 7839243 w 8261836"/>
              <a:gd name="connsiteY2-22" fmla="*/ 0 h 8261836"/>
              <a:gd name="connsiteX3-23" fmla="*/ 8261836 w 8261836"/>
              <a:gd name="connsiteY3-24" fmla="*/ 422593 h 8261836"/>
              <a:gd name="connsiteX4-25" fmla="*/ 8261836 w 8261836"/>
              <a:gd name="connsiteY4-26" fmla="*/ 4849338 h 8261836"/>
              <a:gd name="connsiteX5-27" fmla="*/ 4849338 w 8261836"/>
              <a:gd name="connsiteY5-28" fmla="*/ 8261836 h 8261836"/>
              <a:gd name="connsiteX6-29" fmla="*/ 422593 w 8261836"/>
              <a:gd name="connsiteY6-30" fmla="*/ 8261836 h 8261836"/>
              <a:gd name="connsiteX7-31" fmla="*/ 0 w 8261836"/>
              <a:gd name="connsiteY7-32" fmla="*/ 7839243 h 8261836"/>
              <a:gd name="connsiteX0-33" fmla="*/ 1717918 w 9668118"/>
              <a:gd name="connsiteY0-34" fmla="*/ 385043 h 7944961"/>
              <a:gd name="connsiteX1-35" fmla="*/ 6543918 w 9668118"/>
              <a:gd name="connsiteY1-36" fmla="*/ 385043 h 7944961"/>
              <a:gd name="connsiteX2-37" fmla="*/ 9668118 w 9668118"/>
              <a:gd name="connsiteY2-38" fmla="*/ 3509243 h 7944961"/>
              <a:gd name="connsiteX3-39" fmla="*/ 8261836 w 9668118"/>
              <a:gd name="connsiteY3-40" fmla="*/ 105718 h 7944961"/>
              <a:gd name="connsiteX4-41" fmla="*/ 8261836 w 9668118"/>
              <a:gd name="connsiteY4-42" fmla="*/ 4532463 h 7944961"/>
              <a:gd name="connsiteX5-43" fmla="*/ 4849338 w 9668118"/>
              <a:gd name="connsiteY5-44" fmla="*/ 7944961 h 7944961"/>
              <a:gd name="connsiteX6-45" fmla="*/ 422593 w 9668118"/>
              <a:gd name="connsiteY6-46" fmla="*/ 7944961 h 7944961"/>
              <a:gd name="connsiteX7-47" fmla="*/ 0 w 9668118"/>
              <a:gd name="connsiteY7-48" fmla="*/ 7522368 h 7944961"/>
              <a:gd name="connsiteX0-49" fmla="*/ 1717918 w 9680272"/>
              <a:gd name="connsiteY0-50" fmla="*/ 289652 h 7849570"/>
              <a:gd name="connsiteX1-51" fmla="*/ 6543918 w 9680272"/>
              <a:gd name="connsiteY1-52" fmla="*/ 289652 h 7849570"/>
              <a:gd name="connsiteX2-53" fmla="*/ 9668118 w 9680272"/>
              <a:gd name="connsiteY2-54" fmla="*/ 3413852 h 7849570"/>
              <a:gd name="connsiteX3-55" fmla="*/ 8261836 w 9680272"/>
              <a:gd name="connsiteY3-56" fmla="*/ 10327 h 7849570"/>
              <a:gd name="connsiteX4-57" fmla="*/ 8261836 w 9680272"/>
              <a:gd name="connsiteY4-58" fmla="*/ 4437072 h 7849570"/>
              <a:gd name="connsiteX5-59" fmla="*/ 4849338 w 9680272"/>
              <a:gd name="connsiteY5-60" fmla="*/ 7849570 h 7849570"/>
              <a:gd name="connsiteX6-61" fmla="*/ 422593 w 9680272"/>
              <a:gd name="connsiteY6-62" fmla="*/ 7849570 h 7849570"/>
              <a:gd name="connsiteX7-63" fmla="*/ 0 w 9680272"/>
              <a:gd name="connsiteY7-64" fmla="*/ 7426977 h 7849570"/>
              <a:gd name="connsiteX0-65" fmla="*/ 1717918 w 9739055"/>
              <a:gd name="connsiteY0-66" fmla="*/ 279325 h 7839243"/>
              <a:gd name="connsiteX1-67" fmla="*/ 6543918 w 9739055"/>
              <a:gd name="connsiteY1-68" fmla="*/ 279325 h 7839243"/>
              <a:gd name="connsiteX2-69" fmla="*/ 9668118 w 9739055"/>
              <a:gd name="connsiteY2-70" fmla="*/ 3403525 h 7839243"/>
              <a:gd name="connsiteX3-71" fmla="*/ 8261836 w 9739055"/>
              <a:gd name="connsiteY3-72" fmla="*/ 0 h 7839243"/>
              <a:gd name="connsiteX4-73" fmla="*/ 8261836 w 9739055"/>
              <a:gd name="connsiteY4-74" fmla="*/ 4426745 h 7839243"/>
              <a:gd name="connsiteX5-75" fmla="*/ 4849338 w 9739055"/>
              <a:gd name="connsiteY5-76" fmla="*/ 7839243 h 7839243"/>
              <a:gd name="connsiteX6-77" fmla="*/ 422593 w 9739055"/>
              <a:gd name="connsiteY6-78" fmla="*/ 7839243 h 7839243"/>
              <a:gd name="connsiteX7-79" fmla="*/ 0 w 9739055"/>
              <a:gd name="connsiteY7-80" fmla="*/ 7416650 h 7839243"/>
              <a:gd name="connsiteX0-81" fmla="*/ 1717918 w 9791943"/>
              <a:gd name="connsiteY0-82" fmla="*/ 0 h 7559918"/>
              <a:gd name="connsiteX1-83" fmla="*/ 6543918 w 9791943"/>
              <a:gd name="connsiteY1-84" fmla="*/ 0 h 7559918"/>
              <a:gd name="connsiteX2-85" fmla="*/ 9668118 w 9791943"/>
              <a:gd name="connsiteY2-86" fmla="*/ 3124200 h 7559918"/>
              <a:gd name="connsiteX3-87" fmla="*/ 9668118 w 9791943"/>
              <a:gd name="connsiteY3-88" fmla="*/ 3733799 h 7559918"/>
              <a:gd name="connsiteX4-89" fmla="*/ 8261836 w 9791943"/>
              <a:gd name="connsiteY4-90" fmla="*/ 4147420 h 7559918"/>
              <a:gd name="connsiteX5-91" fmla="*/ 4849338 w 9791943"/>
              <a:gd name="connsiteY5-92" fmla="*/ 7559918 h 7559918"/>
              <a:gd name="connsiteX6-93" fmla="*/ 422593 w 9791943"/>
              <a:gd name="connsiteY6-94" fmla="*/ 7559918 h 7559918"/>
              <a:gd name="connsiteX7-95" fmla="*/ 0 w 9791943"/>
              <a:gd name="connsiteY7-96" fmla="*/ 7137325 h 7559918"/>
              <a:gd name="connsiteX0-97" fmla="*/ 1717918 w 9791943"/>
              <a:gd name="connsiteY0-98" fmla="*/ 0 h 7559918"/>
              <a:gd name="connsiteX1-99" fmla="*/ 6543918 w 9791943"/>
              <a:gd name="connsiteY1-100" fmla="*/ 0 h 7559918"/>
              <a:gd name="connsiteX2-101" fmla="*/ 9668118 w 9791943"/>
              <a:gd name="connsiteY2-102" fmla="*/ 3124200 h 7559918"/>
              <a:gd name="connsiteX3-103" fmla="*/ 9668118 w 9791943"/>
              <a:gd name="connsiteY3-104" fmla="*/ 3733799 h 7559918"/>
              <a:gd name="connsiteX4-105" fmla="*/ 6543918 w 9791943"/>
              <a:gd name="connsiteY4-106" fmla="*/ 6857998 h 7559918"/>
              <a:gd name="connsiteX5-107" fmla="*/ 4849338 w 9791943"/>
              <a:gd name="connsiteY5-108" fmla="*/ 7559918 h 7559918"/>
              <a:gd name="connsiteX6-109" fmla="*/ 422593 w 9791943"/>
              <a:gd name="connsiteY6-110" fmla="*/ 7559918 h 7559918"/>
              <a:gd name="connsiteX7-111" fmla="*/ 0 w 9791943"/>
              <a:gd name="connsiteY7-112" fmla="*/ 7137325 h 7559918"/>
              <a:gd name="connsiteX0-113" fmla="*/ 1717918 w 9791943"/>
              <a:gd name="connsiteY0-114" fmla="*/ 0 h 7559918"/>
              <a:gd name="connsiteX1-115" fmla="*/ 6543918 w 9791943"/>
              <a:gd name="connsiteY1-116" fmla="*/ 0 h 7559918"/>
              <a:gd name="connsiteX2-117" fmla="*/ 9668118 w 9791943"/>
              <a:gd name="connsiteY2-118" fmla="*/ 3124200 h 7559918"/>
              <a:gd name="connsiteX3-119" fmla="*/ 9668118 w 9791943"/>
              <a:gd name="connsiteY3-120" fmla="*/ 3733799 h 7559918"/>
              <a:gd name="connsiteX4-121" fmla="*/ 6543918 w 9791943"/>
              <a:gd name="connsiteY4-122" fmla="*/ 6857998 h 7559918"/>
              <a:gd name="connsiteX5-123" fmla="*/ 1717918 w 9791943"/>
              <a:gd name="connsiteY5-124" fmla="*/ 6857998 h 7559918"/>
              <a:gd name="connsiteX6-125" fmla="*/ 422593 w 9791943"/>
              <a:gd name="connsiteY6-126" fmla="*/ 7559918 h 7559918"/>
              <a:gd name="connsiteX7-127" fmla="*/ 0 w 9791943"/>
              <a:gd name="connsiteY7-128" fmla="*/ 7137325 h 7559918"/>
              <a:gd name="connsiteX0-129" fmla="*/ 3124200 w 11198225"/>
              <a:gd name="connsiteY0-130" fmla="*/ 0 h 7243042"/>
              <a:gd name="connsiteX1-131" fmla="*/ 7950200 w 11198225"/>
              <a:gd name="connsiteY1-132" fmla="*/ 0 h 7243042"/>
              <a:gd name="connsiteX2-133" fmla="*/ 11074400 w 11198225"/>
              <a:gd name="connsiteY2-134" fmla="*/ 3124200 h 7243042"/>
              <a:gd name="connsiteX3-135" fmla="*/ 11074400 w 11198225"/>
              <a:gd name="connsiteY3-136" fmla="*/ 3733799 h 7243042"/>
              <a:gd name="connsiteX4-137" fmla="*/ 7950200 w 11198225"/>
              <a:gd name="connsiteY4-138" fmla="*/ 6857998 h 7243042"/>
              <a:gd name="connsiteX5-139" fmla="*/ 3124200 w 11198225"/>
              <a:gd name="connsiteY5-140" fmla="*/ 6857998 h 7243042"/>
              <a:gd name="connsiteX6-141" fmla="*/ 0 w 11198225"/>
              <a:gd name="connsiteY6-142" fmla="*/ 3733798 h 7243042"/>
              <a:gd name="connsiteX7-143" fmla="*/ 1406282 w 11198225"/>
              <a:gd name="connsiteY7-144" fmla="*/ 7137325 h 7243042"/>
              <a:gd name="connsiteX0-145" fmla="*/ 3136354 w 11210379"/>
              <a:gd name="connsiteY0-146" fmla="*/ 0 h 7147651"/>
              <a:gd name="connsiteX1-147" fmla="*/ 7962354 w 11210379"/>
              <a:gd name="connsiteY1-148" fmla="*/ 0 h 7147651"/>
              <a:gd name="connsiteX2-149" fmla="*/ 11086554 w 11210379"/>
              <a:gd name="connsiteY2-150" fmla="*/ 3124200 h 7147651"/>
              <a:gd name="connsiteX3-151" fmla="*/ 11086554 w 11210379"/>
              <a:gd name="connsiteY3-152" fmla="*/ 3733799 h 7147651"/>
              <a:gd name="connsiteX4-153" fmla="*/ 7962354 w 11210379"/>
              <a:gd name="connsiteY4-154" fmla="*/ 6857998 h 7147651"/>
              <a:gd name="connsiteX5-155" fmla="*/ 3136354 w 11210379"/>
              <a:gd name="connsiteY5-156" fmla="*/ 6857998 h 7147651"/>
              <a:gd name="connsiteX6-157" fmla="*/ 12154 w 11210379"/>
              <a:gd name="connsiteY6-158" fmla="*/ 3733798 h 7147651"/>
              <a:gd name="connsiteX7-159" fmla="*/ 1418436 w 11210379"/>
              <a:gd name="connsiteY7-160" fmla="*/ 7137325 h 7147651"/>
              <a:gd name="connsiteX0-161" fmla="*/ 3195137 w 11269162"/>
              <a:gd name="connsiteY0-162" fmla="*/ 0 h 7137325"/>
              <a:gd name="connsiteX1-163" fmla="*/ 8021137 w 11269162"/>
              <a:gd name="connsiteY1-164" fmla="*/ 0 h 7137325"/>
              <a:gd name="connsiteX2-165" fmla="*/ 11145337 w 11269162"/>
              <a:gd name="connsiteY2-166" fmla="*/ 3124200 h 7137325"/>
              <a:gd name="connsiteX3-167" fmla="*/ 11145337 w 11269162"/>
              <a:gd name="connsiteY3-168" fmla="*/ 3733799 h 7137325"/>
              <a:gd name="connsiteX4-169" fmla="*/ 8021137 w 11269162"/>
              <a:gd name="connsiteY4-170" fmla="*/ 6857998 h 7137325"/>
              <a:gd name="connsiteX5-171" fmla="*/ 3195137 w 11269162"/>
              <a:gd name="connsiteY5-172" fmla="*/ 6857998 h 7137325"/>
              <a:gd name="connsiteX6-173" fmla="*/ 70937 w 11269162"/>
              <a:gd name="connsiteY6-174" fmla="*/ 3733798 h 7137325"/>
              <a:gd name="connsiteX7-175" fmla="*/ 1477219 w 11269162"/>
              <a:gd name="connsiteY7-176" fmla="*/ 7137325 h 7137325"/>
              <a:gd name="connsiteX0-177" fmla="*/ 3248025 w 11322050"/>
              <a:gd name="connsiteY0-178" fmla="*/ 0 h 6857998"/>
              <a:gd name="connsiteX1-179" fmla="*/ 8074025 w 11322050"/>
              <a:gd name="connsiteY1-180" fmla="*/ 0 h 6857998"/>
              <a:gd name="connsiteX2-181" fmla="*/ 11198225 w 11322050"/>
              <a:gd name="connsiteY2-182" fmla="*/ 3124200 h 6857998"/>
              <a:gd name="connsiteX3-183" fmla="*/ 11198225 w 11322050"/>
              <a:gd name="connsiteY3-184" fmla="*/ 3733799 h 6857998"/>
              <a:gd name="connsiteX4-185" fmla="*/ 8074025 w 11322050"/>
              <a:gd name="connsiteY4-186" fmla="*/ 6857998 h 6857998"/>
              <a:gd name="connsiteX5-187" fmla="*/ 3248025 w 11322050"/>
              <a:gd name="connsiteY5-188" fmla="*/ 6857998 h 6857998"/>
              <a:gd name="connsiteX6-189" fmla="*/ 123825 w 11322050"/>
              <a:gd name="connsiteY6-190" fmla="*/ 3733798 h 6857998"/>
              <a:gd name="connsiteX7-191" fmla="*/ 123825 w 11322050"/>
              <a:gd name="connsiteY7-192" fmla="*/ 3124199 h 68579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1322050" h="6857998">
                <a:moveTo>
                  <a:pt x="3248025" y="0"/>
                </a:moveTo>
                <a:lnTo>
                  <a:pt x="8074025" y="0"/>
                </a:lnTo>
                <a:lnTo>
                  <a:pt x="11198225" y="3124200"/>
                </a:lnTo>
                <a:cubicBezTo>
                  <a:pt x="11363325" y="3289300"/>
                  <a:pt x="11363325" y="3568699"/>
                  <a:pt x="11198225" y="3733799"/>
                </a:cubicBezTo>
                <a:lnTo>
                  <a:pt x="8074025" y="6857998"/>
                </a:lnTo>
                <a:lnTo>
                  <a:pt x="3248025" y="6857998"/>
                </a:lnTo>
                <a:lnTo>
                  <a:pt x="123825" y="3733798"/>
                </a:lnTo>
                <a:cubicBezTo>
                  <a:pt x="-41275" y="3568698"/>
                  <a:pt x="-41275" y="3289299"/>
                  <a:pt x="123825" y="3124199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任意多边形: 形状 2"/>
          <p:cNvSpPr/>
          <p:nvPr userDrawn="1"/>
        </p:nvSpPr>
        <p:spPr>
          <a:xfrm rot="2700000">
            <a:off x="2383305" y="-283695"/>
            <a:ext cx="7425390" cy="7425390"/>
          </a:xfrm>
          <a:custGeom>
            <a:avLst/>
            <a:gdLst>
              <a:gd name="connsiteX0" fmla="*/ 0 w 7425390"/>
              <a:gd name="connsiteY0" fmla="*/ 2576052 h 7425390"/>
              <a:gd name="connsiteX1" fmla="*/ 2576052 w 7425390"/>
              <a:gd name="connsiteY1" fmla="*/ 0 h 7425390"/>
              <a:gd name="connsiteX2" fmla="*/ 7019147 w 7425390"/>
              <a:gd name="connsiteY2" fmla="*/ 0 h 7425390"/>
              <a:gd name="connsiteX3" fmla="*/ 7425390 w 7425390"/>
              <a:gd name="connsiteY3" fmla="*/ 406243 h 7425390"/>
              <a:gd name="connsiteX4" fmla="*/ 7425390 w 7425390"/>
              <a:gd name="connsiteY4" fmla="*/ 4849339 h 7425390"/>
              <a:gd name="connsiteX5" fmla="*/ 4849339 w 7425390"/>
              <a:gd name="connsiteY5" fmla="*/ 7425390 h 7425390"/>
              <a:gd name="connsiteX6" fmla="*/ 406243 w 7425390"/>
              <a:gd name="connsiteY6" fmla="*/ 7425390 h 7425390"/>
              <a:gd name="connsiteX7" fmla="*/ 0 w 7425390"/>
              <a:gd name="connsiteY7" fmla="*/ 7019147 h 7425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25390" h="7425390">
                <a:moveTo>
                  <a:pt x="0" y="2576052"/>
                </a:moveTo>
                <a:lnTo>
                  <a:pt x="2576052" y="0"/>
                </a:lnTo>
                <a:lnTo>
                  <a:pt x="7019147" y="0"/>
                </a:lnTo>
                <a:cubicBezTo>
                  <a:pt x="7243509" y="0"/>
                  <a:pt x="7425390" y="181881"/>
                  <a:pt x="7425390" y="406243"/>
                </a:cubicBezTo>
                <a:lnTo>
                  <a:pt x="7425390" y="4849339"/>
                </a:lnTo>
                <a:lnTo>
                  <a:pt x="4849339" y="7425390"/>
                </a:lnTo>
                <a:lnTo>
                  <a:pt x="406243" y="7425390"/>
                </a:lnTo>
                <a:cubicBezTo>
                  <a:pt x="181881" y="7425390"/>
                  <a:pt x="0" y="7243509"/>
                  <a:pt x="0" y="701914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  <a:alpha val="0"/>
                </a:schemeClr>
              </a:gs>
              <a:gs pos="94000">
                <a:schemeClr val="accent1">
                  <a:alpha val="500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任意多边形: 形状 3"/>
          <p:cNvSpPr/>
          <p:nvPr userDrawn="1"/>
        </p:nvSpPr>
        <p:spPr>
          <a:xfrm rot="18900000" flipV="1">
            <a:off x="2804095" y="137095"/>
            <a:ext cx="6583810" cy="6583810"/>
          </a:xfrm>
          <a:custGeom>
            <a:avLst/>
            <a:gdLst>
              <a:gd name="connsiteX0" fmla="*/ 4849338 w 6583810"/>
              <a:gd name="connsiteY0" fmla="*/ 6583810 h 6583810"/>
              <a:gd name="connsiteX1" fmla="*/ 6583810 w 6583810"/>
              <a:gd name="connsiteY1" fmla="*/ 4849338 h 6583810"/>
              <a:gd name="connsiteX2" fmla="*/ 6583810 w 6583810"/>
              <a:gd name="connsiteY2" fmla="*/ 360200 h 6583810"/>
              <a:gd name="connsiteX3" fmla="*/ 6223610 w 6583810"/>
              <a:gd name="connsiteY3" fmla="*/ 0 h 6583810"/>
              <a:gd name="connsiteX4" fmla="*/ 1734472 w 6583810"/>
              <a:gd name="connsiteY4" fmla="*/ 0 h 6583810"/>
              <a:gd name="connsiteX5" fmla="*/ 0 w 6583810"/>
              <a:gd name="connsiteY5" fmla="*/ 1734472 h 6583810"/>
              <a:gd name="connsiteX6" fmla="*/ 0 w 6583810"/>
              <a:gd name="connsiteY6" fmla="*/ 6223610 h 6583810"/>
              <a:gd name="connsiteX7" fmla="*/ 360200 w 6583810"/>
              <a:gd name="connsiteY7" fmla="*/ 6583810 h 658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3810" h="6583810">
                <a:moveTo>
                  <a:pt x="4849338" y="6583810"/>
                </a:moveTo>
                <a:lnTo>
                  <a:pt x="6583810" y="4849338"/>
                </a:lnTo>
                <a:lnTo>
                  <a:pt x="6583810" y="360200"/>
                </a:lnTo>
                <a:cubicBezTo>
                  <a:pt x="6583810" y="161267"/>
                  <a:pt x="6422543" y="0"/>
                  <a:pt x="6223610" y="0"/>
                </a:cubicBezTo>
                <a:lnTo>
                  <a:pt x="1734472" y="0"/>
                </a:lnTo>
                <a:lnTo>
                  <a:pt x="0" y="1734472"/>
                </a:lnTo>
                <a:lnTo>
                  <a:pt x="0" y="6223610"/>
                </a:lnTo>
                <a:cubicBezTo>
                  <a:pt x="0" y="6422543"/>
                  <a:pt x="161267" y="6583810"/>
                  <a:pt x="360200" y="6583810"/>
                </a:cubicBezTo>
                <a:close/>
              </a:path>
            </a:pathLst>
          </a:custGeom>
          <a:gradFill>
            <a:gsLst>
              <a:gs pos="33000">
                <a:schemeClr val="accent1">
                  <a:lumMod val="90000"/>
                  <a:lumOff val="10000"/>
                  <a:alpha val="0"/>
                </a:schemeClr>
              </a:gs>
              <a:gs pos="100000">
                <a:schemeClr val="accent1">
                  <a:alpha val="500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ed Rectangle 9++"/>
          <p:cNvSpPr/>
          <p:nvPr userDrawn="1"/>
        </p:nvSpPr>
        <p:spPr>
          <a:xfrm rot="18900000" flipV="1">
            <a:off x="3209489" y="542489"/>
            <a:ext cx="5773022" cy="5773022"/>
          </a:xfrm>
          <a:prstGeom prst="roundRect">
            <a:avLst>
              <a:gd name="adj" fmla="val 5471"/>
            </a:avLst>
          </a:prstGeom>
          <a:noFill/>
          <a:ln w="31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>
                  <a:gsLst>
                    <a:gs pos="33000">
                      <a:schemeClr val="accent1">
                        <a:lumMod val="90000"/>
                        <a:lumOff val="10000"/>
                        <a:alpha val="0"/>
                      </a:schemeClr>
                    </a:gs>
                    <a:gs pos="100000">
                      <a:schemeClr val="accent1">
                        <a:alpha val="5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735840" y="-505939"/>
            <a:ext cx="194596" cy="2984973"/>
          </a:xfrm>
          <a:custGeom>
            <a:avLst/>
            <a:gdLst>
              <a:gd name="connsiteX0" fmla="*/ 0 w 194596"/>
              <a:gd name="connsiteY0" fmla="*/ 194596 h 2984973"/>
              <a:gd name="connsiteX1" fmla="*/ 194596 w 194596"/>
              <a:gd name="connsiteY1" fmla="*/ 0 h 2984973"/>
              <a:gd name="connsiteX2" fmla="*/ 194596 w 194596"/>
              <a:gd name="connsiteY2" fmla="*/ 2984973 h 2984973"/>
              <a:gd name="connsiteX3" fmla="*/ 0 w 194596"/>
              <a:gd name="connsiteY3" fmla="*/ 2984973 h 298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596" h="2984973">
                <a:moveTo>
                  <a:pt x="0" y="194596"/>
                </a:moveTo>
                <a:lnTo>
                  <a:pt x="194596" y="0"/>
                </a:lnTo>
                <a:lnTo>
                  <a:pt x="194596" y="2984973"/>
                </a:lnTo>
                <a:lnTo>
                  <a:pt x="0" y="2984973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94000">
                <a:schemeClr val="bg1">
                  <a:alpha val="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445521" y="3930692"/>
            <a:ext cx="194596" cy="3398636"/>
          </a:xfrm>
          <a:custGeom>
            <a:avLst/>
            <a:gdLst>
              <a:gd name="connsiteX0" fmla="*/ 0 w 194596"/>
              <a:gd name="connsiteY0" fmla="*/ 0 h 3398636"/>
              <a:gd name="connsiteX1" fmla="*/ 194596 w 194596"/>
              <a:gd name="connsiteY1" fmla="*/ 0 h 3398636"/>
              <a:gd name="connsiteX2" fmla="*/ 194596 w 194596"/>
              <a:gd name="connsiteY2" fmla="*/ 3338660 h 3398636"/>
              <a:gd name="connsiteX3" fmla="*/ 134621 w 194596"/>
              <a:gd name="connsiteY3" fmla="*/ 3398636 h 3398636"/>
              <a:gd name="connsiteX4" fmla="*/ 0 w 194596"/>
              <a:gd name="connsiteY4" fmla="*/ 3398636 h 339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596" h="3398636">
                <a:moveTo>
                  <a:pt x="0" y="0"/>
                </a:moveTo>
                <a:lnTo>
                  <a:pt x="194596" y="0"/>
                </a:lnTo>
                <a:lnTo>
                  <a:pt x="194596" y="3338660"/>
                </a:lnTo>
                <a:lnTo>
                  <a:pt x="134621" y="3398636"/>
                </a:lnTo>
                <a:lnTo>
                  <a:pt x="0" y="3398636"/>
                </a:lnTo>
                <a:close/>
              </a:path>
            </a:pathLst>
          </a:custGeom>
          <a:gradFill>
            <a:gsLst>
              <a:gs pos="0">
                <a:schemeClr val="bg1">
                  <a:alpha val="39000"/>
                </a:schemeClr>
              </a:gs>
              <a:gs pos="94000">
                <a:schemeClr val="bg1">
                  <a:alpha val="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219711" y="5229756"/>
            <a:ext cx="1016913" cy="2328827"/>
          </a:xfrm>
          <a:custGeom>
            <a:avLst/>
            <a:gdLst>
              <a:gd name="connsiteX0" fmla="*/ 0 w 1016913"/>
              <a:gd name="connsiteY0" fmla="*/ 0 h 2328827"/>
              <a:gd name="connsiteX1" fmla="*/ 1016913 w 1016913"/>
              <a:gd name="connsiteY1" fmla="*/ 1016913 h 2328827"/>
              <a:gd name="connsiteX2" fmla="*/ 1016913 w 1016913"/>
              <a:gd name="connsiteY2" fmla="*/ 1311914 h 2328827"/>
              <a:gd name="connsiteX3" fmla="*/ 0 w 1016913"/>
              <a:gd name="connsiteY3" fmla="*/ 2328827 h 2328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913" h="2328827">
                <a:moveTo>
                  <a:pt x="0" y="0"/>
                </a:moveTo>
                <a:lnTo>
                  <a:pt x="1016913" y="1016913"/>
                </a:lnTo>
                <a:lnTo>
                  <a:pt x="1016913" y="1311914"/>
                </a:lnTo>
                <a:lnTo>
                  <a:pt x="0" y="2328827"/>
                </a:lnTo>
                <a:close/>
              </a:path>
            </a:pathLst>
          </a:custGeom>
          <a:gradFill>
            <a:gsLst>
              <a:gs pos="0">
                <a:schemeClr val="bg1">
                  <a:alpha val="39000"/>
                </a:schemeClr>
              </a:gs>
              <a:gs pos="94000">
                <a:schemeClr val="bg1">
                  <a:alpha val="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任意多边形: 形状 8"/>
          <p:cNvSpPr/>
          <p:nvPr userDrawn="1"/>
        </p:nvSpPr>
        <p:spPr>
          <a:xfrm rot="2700000">
            <a:off x="-68362" y="-301764"/>
            <a:ext cx="466806" cy="933612"/>
          </a:xfrm>
          <a:custGeom>
            <a:avLst/>
            <a:gdLst>
              <a:gd name="connsiteX0" fmla="*/ 0 w 466806"/>
              <a:gd name="connsiteY0" fmla="*/ 466806 h 933612"/>
              <a:gd name="connsiteX1" fmla="*/ 466806 w 466806"/>
              <a:gd name="connsiteY1" fmla="*/ 0 h 933612"/>
              <a:gd name="connsiteX2" fmla="*/ 466806 w 466806"/>
              <a:gd name="connsiteY2" fmla="*/ 933612 h 93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6806" h="933612">
                <a:moveTo>
                  <a:pt x="0" y="466806"/>
                </a:moveTo>
                <a:lnTo>
                  <a:pt x="466806" y="0"/>
                </a:lnTo>
                <a:lnTo>
                  <a:pt x="466806" y="933612"/>
                </a:lnTo>
                <a:close/>
              </a:path>
            </a:pathLst>
          </a:custGeom>
          <a:gradFill>
            <a:gsLst>
              <a:gs pos="0">
                <a:schemeClr val="bg1">
                  <a:alpha val="19000"/>
                </a:schemeClr>
              </a:gs>
              <a:gs pos="94000">
                <a:schemeClr val="bg1">
                  <a:alpha val="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标题过渡页">
    <p:bg>
      <p:bgPr>
        <a:gradFill>
          <a:gsLst>
            <a:gs pos="100000">
              <a:schemeClr val="accent1"/>
            </a:gs>
            <a:gs pos="0">
              <a:schemeClr val="accent1">
                <a:lumMod val="90000"/>
                <a:lumOff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 userDrawn="1"/>
        </p:nvSpPr>
        <p:spPr>
          <a:xfrm rot="2700000">
            <a:off x="1735840" y="-505939"/>
            <a:ext cx="194596" cy="2984973"/>
          </a:xfrm>
          <a:custGeom>
            <a:avLst/>
            <a:gdLst>
              <a:gd name="connsiteX0" fmla="*/ 0 w 194596"/>
              <a:gd name="connsiteY0" fmla="*/ 194596 h 2984973"/>
              <a:gd name="connsiteX1" fmla="*/ 194596 w 194596"/>
              <a:gd name="connsiteY1" fmla="*/ 0 h 2984973"/>
              <a:gd name="connsiteX2" fmla="*/ 194596 w 194596"/>
              <a:gd name="connsiteY2" fmla="*/ 2984973 h 2984973"/>
              <a:gd name="connsiteX3" fmla="*/ 0 w 194596"/>
              <a:gd name="connsiteY3" fmla="*/ 2984973 h 298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596" h="2984973">
                <a:moveTo>
                  <a:pt x="0" y="194596"/>
                </a:moveTo>
                <a:lnTo>
                  <a:pt x="194596" y="0"/>
                </a:lnTo>
                <a:lnTo>
                  <a:pt x="194596" y="2984973"/>
                </a:lnTo>
                <a:lnTo>
                  <a:pt x="0" y="2984973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94000">
                <a:schemeClr val="bg1">
                  <a:alpha val="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445521" y="3930692"/>
            <a:ext cx="194596" cy="3398636"/>
          </a:xfrm>
          <a:custGeom>
            <a:avLst/>
            <a:gdLst>
              <a:gd name="connsiteX0" fmla="*/ 0 w 194596"/>
              <a:gd name="connsiteY0" fmla="*/ 0 h 3398636"/>
              <a:gd name="connsiteX1" fmla="*/ 194596 w 194596"/>
              <a:gd name="connsiteY1" fmla="*/ 0 h 3398636"/>
              <a:gd name="connsiteX2" fmla="*/ 194596 w 194596"/>
              <a:gd name="connsiteY2" fmla="*/ 3338660 h 3398636"/>
              <a:gd name="connsiteX3" fmla="*/ 134621 w 194596"/>
              <a:gd name="connsiteY3" fmla="*/ 3398636 h 3398636"/>
              <a:gd name="connsiteX4" fmla="*/ 0 w 194596"/>
              <a:gd name="connsiteY4" fmla="*/ 3398636 h 339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596" h="3398636">
                <a:moveTo>
                  <a:pt x="0" y="0"/>
                </a:moveTo>
                <a:lnTo>
                  <a:pt x="194596" y="0"/>
                </a:lnTo>
                <a:lnTo>
                  <a:pt x="194596" y="3338660"/>
                </a:lnTo>
                <a:lnTo>
                  <a:pt x="134621" y="3398636"/>
                </a:lnTo>
                <a:lnTo>
                  <a:pt x="0" y="3398636"/>
                </a:lnTo>
                <a:close/>
              </a:path>
            </a:pathLst>
          </a:custGeom>
          <a:gradFill>
            <a:gsLst>
              <a:gs pos="0">
                <a:schemeClr val="bg1">
                  <a:alpha val="39000"/>
                </a:schemeClr>
              </a:gs>
              <a:gs pos="94000">
                <a:schemeClr val="bg1">
                  <a:alpha val="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219711" y="5229756"/>
            <a:ext cx="1016913" cy="2328827"/>
          </a:xfrm>
          <a:custGeom>
            <a:avLst/>
            <a:gdLst>
              <a:gd name="connsiteX0" fmla="*/ 0 w 1016913"/>
              <a:gd name="connsiteY0" fmla="*/ 0 h 2328827"/>
              <a:gd name="connsiteX1" fmla="*/ 1016913 w 1016913"/>
              <a:gd name="connsiteY1" fmla="*/ 1016913 h 2328827"/>
              <a:gd name="connsiteX2" fmla="*/ 1016913 w 1016913"/>
              <a:gd name="connsiteY2" fmla="*/ 1311914 h 2328827"/>
              <a:gd name="connsiteX3" fmla="*/ 0 w 1016913"/>
              <a:gd name="connsiteY3" fmla="*/ 2328827 h 2328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913" h="2328827">
                <a:moveTo>
                  <a:pt x="0" y="0"/>
                </a:moveTo>
                <a:lnTo>
                  <a:pt x="1016913" y="1016913"/>
                </a:lnTo>
                <a:lnTo>
                  <a:pt x="1016913" y="1311914"/>
                </a:lnTo>
                <a:lnTo>
                  <a:pt x="0" y="2328827"/>
                </a:lnTo>
                <a:close/>
              </a:path>
            </a:pathLst>
          </a:custGeom>
          <a:gradFill>
            <a:gsLst>
              <a:gs pos="0">
                <a:schemeClr val="bg1">
                  <a:alpha val="39000"/>
                </a:schemeClr>
              </a:gs>
              <a:gs pos="94000">
                <a:schemeClr val="bg1">
                  <a:alpha val="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任意多边形: 形状 8"/>
          <p:cNvSpPr/>
          <p:nvPr userDrawn="1"/>
        </p:nvSpPr>
        <p:spPr>
          <a:xfrm rot="2700000">
            <a:off x="-68362" y="-301764"/>
            <a:ext cx="466806" cy="933612"/>
          </a:xfrm>
          <a:custGeom>
            <a:avLst/>
            <a:gdLst>
              <a:gd name="connsiteX0" fmla="*/ 0 w 466806"/>
              <a:gd name="connsiteY0" fmla="*/ 466806 h 933612"/>
              <a:gd name="connsiteX1" fmla="*/ 466806 w 466806"/>
              <a:gd name="connsiteY1" fmla="*/ 0 h 933612"/>
              <a:gd name="connsiteX2" fmla="*/ 466806 w 466806"/>
              <a:gd name="connsiteY2" fmla="*/ 933612 h 93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6806" h="933612">
                <a:moveTo>
                  <a:pt x="0" y="466806"/>
                </a:moveTo>
                <a:lnTo>
                  <a:pt x="466806" y="0"/>
                </a:lnTo>
                <a:lnTo>
                  <a:pt x="466806" y="933612"/>
                </a:lnTo>
                <a:close/>
              </a:path>
            </a:pathLst>
          </a:custGeom>
          <a:gradFill>
            <a:gsLst>
              <a:gs pos="0">
                <a:schemeClr val="bg1">
                  <a:alpha val="19000"/>
                </a:schemeClr>
              </a:gs>
              <a:gs pos="94000">
                <a:schemeClr val="bg1">
                  <a:alpha val="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710479" y="1583772"/>
            <a:ext cx="3627499" cy="3627499"/>
            <a:chOff x="2125528" y="1692442"/>
            <a:chExt cx="3473116" cy="3473116"/>
          </a:xfrm>
        </p:grpSpPr>
        <p:sp>
          <p:nvSpPr>
            <p:cNvPr id="11" name="圆角矩形 11"/>
            <p:cNvSpPr/>
            <p:nvPr/>
          </p:nvSpPr>
          <p:spPr>
            <a:xfrm rot="2700000">
              <a:off x="2125528" y="1692442"/>
              <a:ext cx="3473116" cy="3473116"/>
            </a:xfrm>
            <a:prstGeom prst="roundRect">
              <a:avLst>
                <a:gd name="adj" fmla="val 5135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12" name="圆角矩形 1"/>
            <p:cNvSpPr/>
            <p:nvPr/>
          </p:nvSpPr>
          <p:spPr>
            <a:xfrm rot="2700000">
              <a:off x="2579361" y="2203407"/>
              <a:ext cx="2565448" cy="2565448"/>
            </a:xfrm>
            <a:prstGeom prst="roundRect">
              <a:avLst>
                <a:gd name="adj" fmla="val 744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 dirty="0"/>
            </a:p>
          </p:txBody>
        </p:sp>
      </p:grpSp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6467475" y="2876550"/>
            <a:ext cx="4286250" cy="1104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2219303" y="3097484"/>
            <a:ext cx="2609850" cy="600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dpi="0" rotWithShape="1">
          <a:blip r:embed="rId2">
            <a:alphaModFix amt="2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9812"/>
            <a:ext cx="5609254" cy="502622"/>
          </a:xfrm>
          <a:prstGeom prst="rect">
            <a:avLst/>
          </a:prstGeom>
        </p:spPr>
        <p:txBody>
          <a:bodyPr wrap="none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任意多边形: 形状 2"/>
          <p:cNvSpPr/>
          <p:nvPr userDrawn="1"/>
        </p:nvSpPr>
        <p:spPr>
          <a:xfrm rot="2700000">
            <a:off x="-122795" y="-165117"/>
            <a:ext cx="771393" cy="895350"/>
          </a:xfrm>
          <a:custGeom>
            <a:avLst/>
            <a:gdLst>
              <a:gd name="connsiteX0" fmla="*/ 0 w 771393"/>
              <a:gd name="connsiteY0" fmla="*/ 433775 h 895350"/>
              <a:gd name="connsiteX1" fmla="*/ 433775 w 771393"/>
              <a:gd name="connsiteY1" fmla="*/ 0 h 895350"/>
              <a:gd name="connsiteX2" fmla="*/ 622165 w 771393"/>
              <a:gd name="connsiteY2" fmla="*/ 0 h 895350"/>
              <a:gd name="connsiteX3" fmla="*/ 771393 w 771393"/>
              <a:gd name="connsiteY3" fmla="*/ 149228 h 895350"/>
              <a:gd name="connsiteX4" fmla="*/ 771393 w 771393"/>
              <a:gd name="connsiteY4" fmla="*/ 746122 h 895350"/>
              <a:gd name="connsiteX5" fmla="*/ 622165 w 771393"/>
              <a:gd name="connsiteY5" fmla="*/ 895350 h 895350"/>
              <a:gd name="connsiteX6" fmla="*/ 461574 w 771393"/>
              <a:gd name="connsiteY6" fmla="*/ 89535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1393" h="895350">
                <a:moveTo>
                  <a:pt x="0" y="433775"/>
                </a:moveTo>
                <a:lnTo>
                  <a:pt x="433775" y="0"/>
                </a:lnTo>
                <a:lnTo>
                  <a:pt x="622165" y="0"/>
                </a:lnTo>
                <a:cubicBezTo>
                  <a:pt x="704581" y="0"/>
                  <a:pt x="771393" y="66812"/>
                  <a:pt x="771393" y="149228"/>
                </a:cubicBezTo>
                <a:lnTo>
                  <a:pt x="771393" y="746122"/>
                </a:lnTo>
                <a:cubicBezTo>
                  <a:pt x="771393" y="828538"/>
                  <a:pt x="704581" y="895350"/>
                  <a:pt x="622165" y="895350"/>
                </a:cubicBezTo>
                <a:lnTo>
                  <a:pt x="461574" y="89535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矩形: 圆角 3"/>
          <p:cNvSpPr/>
          <p:nvPr userDrawn="1"/>
        </p:nvSpPr>
        <p:spPr>
          <a:xfrm rot="2700000">
            <a:off x="496683" y="609598"/>
            <a:ext cx="238125" cy="238125"/>
          </a:xfrm>
          <a:prstGeom prst="roundRect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0" y="6516915"/>
            <a:ext cx="12192000" cy="341085"/>
          </a:xfrm>
          <a:custGeom>
            <a:avLst/>
            <a:gdLst>
              <a:gd name="connsiteX0" fmla="*/ 111278 w 12192000"/>
              <a:gd name="connsiteY0" fmla="*/ 0 h 341085"/>
              <a:gd name="connsiteX1" fmla="*/ 12080722 w 12192000"/>
              <a:gd name="connsiteY1" fmla="*/ 0 h 341085"/>
              <a:gd name="connsiteX2" fmla="*/ 12192000 w 12192000"/>
              <a:gd name="connsiteY2" fmla="*/ 111278 h 341085"/>
              <a:gd name="connsiteX3" fmla="*/ 12192000 w 12192000"/>
              <a:gd name="connsiteY3" fmla="*/ 341085 h 341085"/>
              <a:gd name="connsiteX4" fmla="*/ 0 w 12192000"/>
              <a:gd name="connsiteY4" fmla="*/ 341085 h 341085"/>
              <a:gd name="connsiteX5" fmla="*/ 0 w 12192000"/>
              <a:gd name="connsiteY5" fmla="*/ 111278 h 341085"/>
              <a:gd name="connsiteX6" fmla="*/ 111278 w 12192000"/>
              <a:gd name="connsiteY6" fmla="*/ 0 h 34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41085">
                <a:moveTo>
                  <a:pt x="111278" y="0"/>
                </a:moveTo>
                <a:lnTo>
                  <a:pt x="12080722" y="0"/>
                </a:lnTo>
                <a:cubicBezTo>
                  <a:pt x="12142179" y="0"/>
                  <a:pt x="12192000" y="49821"/>
                  <a:pt x="12192000" y="111278"/>
                </a:cubicBezTo>
                <a:lnTo>
                  <a:pt x="12192000" y="341085"/>
                </a:lnTo>
                <a:lnTo>
                  <a:pt x="0" y="341085"/>
                </a:lnTo>
                <a:lnTo>
                  <a:pt x="0" y="111278"/>
                </a:lnTo>
                <a:cubicBezTo>
                  <a:pt x="0" y="49821"/>
                  <a:pt x="49821" y="0"/>
                  <a:pt x="11127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670" y="33501"/>
            <a:ext cx="2915058" cy="7946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9812"/>
            <a:ext cx="5609254" cy="502622"/>
          </a:xfrm>
          <a:prstGeom prst="rect">
            <a:avLst/>
          </a:prstGeom>
        </p:spPr>
        <p:txBody>
          <a:bodyPr wrap="none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任意多边形: 形状 2"/>
          <p:cNvSpPr/>
          <p:nvPr userDrawn="1"/>
        </p:nvSpPr>
        <p:spPr>
          <a:xfrm rot="2700000">
            <a:off x="-122795" y="-165117"/>
            <a:ext cx="771393" cy="895350"/>
          </a:xfrm>
          <a:custGeom>
            <a:avLst/>
            <a:gdLst>
              <a:gd name="connsiteX0" fmla="*/ 0 w 771393"/>
              <a:gd name="connsiteY0" fmla="*/ 433775 h 895350"/>
              <a:gd name="connsiteX1" fmla="*/ 433775 w 771393"/>
              <a:gd name="connsiteY1" fmla="*/ 0 h 895350"/>
              <a:gd name="connsiteX2" fmla="*/ 622165 w 771393"/>
              <a:gd name="connsiteY2" fmla="*/ 0 h 895350"/>
              <a:gd name="connsiteX3" fmla="*/ 771393 w 771393"/>
              <a:gd name="connsiteY3" fmla="*/ 149228 h 895350"/>
              <a:gd name="connsiteX4" fmla="*/ 771393 w 771393"/>
              <a:gd name="connsiteY4" fmla="*/ 746122 h 895350"/>
              <a:gd name="connsiteX5" fmla="*/ 622165 w 771393"/>
              <a:gd name="connsiteY5" fmla="*/ 895350 h 895350"/>
              <a:gd name="connsiteX6" fmla="*/ 461574 w 771393"/>
              <a:gd name="connsiteY6" fmla="*/ 89535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1393" h="895350">
                <a:moveTo>
                  <a:pt x="0" y="433775"/>
                </a:moveTo>
                <a:lnTo>
                  <a:pt x="433775" y="0"/>
                </a:lnTo>
                <a:lnTo>
                  <a:pt x="622165" y="0"/>
                </a:lnTo>
                <a:cubicBezTo>
                  <a:pt x="704581" y="0"/>
                  <a:pt x="771393" y="66812"/>
                  <a:pt x="771393" y="149228"/>
                </a:cubicBezTo>
                <a:lnTo>
                  <a:pt x="771393" y="746122"/>
                </a:lnTo>
                <a:cubicBezTo>
                  <a:pt x="771393" y="828538"/>
                  <a:pt x="704581" y="895350"/>
                  <a:pt x="622165" y="895350"/>
                </a:cubicBezTo>
                <a:lnTo>
                  <a:pt x="461574" y="89535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矩形: 圆角 3"/>
          <p:cNvSpPr/>
          <p:nvPr userDrawn="1"/>
        </p:nvSpPr>
        <p:spPr>
          <a:xfrm rot="2700000">
            <a:off x="496683" y="609598"/>
            <a:ext cx="238125" cy="238125"/>
          </a:xfrm>
          <a:prstGeom prst="roundRect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0" y="6516915"/>
            <a:ext cx="12192000" cy="341085"/>
          </a:xfrm>
          <a:custGeom>
            <a:avLst/>
            <a:gdLst>
              <a:gd name="connsiteX0" fmla="*/ 111278 w 12192000"/>
              <a:gd name="connsiteY0" fmla="*/ 0 h 341085"/>
              <a:gd name="connsiteX1" fmla="*/ 12080722 w 12192000"/>
              <a:gd name="connsiteY1" fmla="*/ 0 h 341085"/>
              <a:gd name="connsiteX2" fmla="*/ 12192000 w 12192000"/>
              <a:gd name="connsiteY2" fmla="*/ 111278 h 341085"/>
              <a:gd name="connsiteX3" fmla="*/ 12192000 w 12192000"/>
              <a:gd name="connsiteY3" fmla="*/ 341085 h 341085"/>
              <a:gd name="connsiteX4" fmla="*/ 0 w 12192000"/>
              <a:gd name="connsiteY4" fmla="*/ 341085 h 341085"/>
              <a:gd name="connsiteX5" fmla="*/ 0 w 12192000"/>
              <a:gd name="connsiteY5" fmla="*/ 111278 h 341085"/>
              <a:gd name="connsiteX6" fmla="*/ 111278 w 12192000"/>
              <a:gd name="connsiteY6" fmla="*/ 0 h 34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41085">
                <a:moveTo>
                  <a:pt x="111278" y="0"/>
                </a:moveTo>
                <a:lnTo>
                  <a:pt x="12080722" y="0"/>
                </a:lnTo>
                <a:cubicBezTo>
                  <a:pt x="12142179" y="0"/>
                  <a:pt x="12192000" y="49821"/>
                  <a:pt x="12192000" y="111278"/>
                </a:cubicBezTo>
                <a:lnTo>
                  <a:pt x="12192000" y="341085"/>
                </a:lnTo>
                <a:lnTo>
                  <a:pt x="0" y="341085"/>
                </a:lnTo>
                <a:lnTo>
                  <a:pt x="0" y="111278"/>
                </a:lnTo>
                <a:cubicBezTo>
                  <a:pt x="0" y="49821"/>
                  <a:pt x="49821" y="0"/>
                  <a:pt x="11127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670" y="33501"/>
            <a:ext cx="2915058" cy="7946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9812"/>
            <a:ext cx="5609254" cy="502622"/>
          </a:xfrm>
          <a:prstGeom prst="rect">
            <a:avLst/>
          </a:prstGeom>
        </p:spPr>
        <p:txBody>
          <a:bodyPr wrap="none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任意多边形: 形状 2"/>
          <p:cNvSpPr/>
          <p:nvPr userDrawn="1"/>
        </p:nvSpPr>
        <p:spPr>
          <a:xfrm rot="2700000">
            <a:off x="-122795" y="-165117"/>
            <a:ext cx="771393" cy="895350"/>
          </a:xfrm>
          <a:custGeom>
            <a:avLst/>
            <a:gdLst>
              <a:gd name="connsiteX0" fmla="*/ 0 w 771393"/>
              <a:gd name="connsiteY0" fmla="*/ 433775 h 895350"/>
              <a:gd name="connsiteX1" fmla="*/ 433775 w 771393"/>
              <a:gd name="connsiteY1" fmla="*/ 0 h 895350"/>
              <a:gd name="connsiteX2" fmla="*/ 622165 w 771393"/>
              <a:gd name="connsiteY2" fmla="*/ 0 h 895350"/>
              <a:gd name="connsiteX3" fmla="*/ 771393 w 771393"/>
              <a:gd name="connsiteY3" fmla="*/ 149228 h 895350"/>
              <a:gd name="connsiteX4" fmla="*/ 771393 w 771393"/>
              <a:gd name="connsiteY4" fmla="*/ 746122 h 895350"/>
              <a:gd name="connsiteX5" fmla="*/ 622165 w 771393"/>
              <a:gd name="connsiteY5" fmla="*/ 895350 h 895350"/>
              <a:gd name="connsiteX6" fmla="*/ 461574 w 771393"/>
              <a:gd name="connsiteY6" fmla="*/ 89535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1393" h="895350">
                <a:moveTo>
                  <a:pt x="0" y="433775"/>
                </a:moveTo>
                <a:lnTo>
                  <a:pt x="433775" y="0"/>
                </a:lnTo>
                <a:lnTo>
                  <a:pt x="622165" y="0"/>
                </a:lnTo>
                <a:cubicBezTo>
                  <a:pt x="704581" y="0"/>
                  <a:pt x="771393" y="66812"/>
                  <a:pt x="771393" y="149228"/>
                </a:cubicBezTo>
                <a:lnTo>
                  <a:pt x="771393" y="746122"/>
                </a:lnTo>
                <a:cubicBezTo>
                  <a:pt x="771393" y="828538"/>
                  <a:pt x="704581" y="895350"/>
                  <a:pt x="622165" y="895350"/>
                </a:cubicBezTo>
                <a:lnTo>
                  <a:pt x="461574" y="89535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矩形: 圆角 3"/>
          <p:cNvSpPr/>
          <p:nvPr userDrawn="1"/>
        </p:nvSpPr>
        <p:spPr>
          <a:xfrm rot="2700000">
            <a:off x="496683" y="609598"/>
            <a:ext cx="238125" cy="238125"/>
          </a:xfrm>
          <a:prstGeom prst="roundRect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0" y="6516915"/>
            <a:ext cx="12192000" cy="341085"/>
          </a:xfrm>
          <a:custGeom>
            <a:avLst/>
            <a:gdLst>
              <a:gd name="connsiteX0" fmla="*/ 111278 w 12192000"/>
              <a:gd name="connsiteY0" fmla="*/ 0 h 341085"/>
              <a:gd name="connsiteX1" fmla="*/ 12080722 w 12192000"/>
              <a:gd name="connsiteY1" fmla="*/ 0 h 341085"/>
              <a:gd name="connsiteX2" fmla="*/ 12192000 w 12192000"/>
              <a:gd name="connsiteY2" fmla="*/ 111278 h 341085"/>
              <a:gd name="connsiteX3" fmla="*/ 12192000 w 12192000"/>
              <a:gd name="connsiteY3" fmla="*/ 341085 h 341085"/>
              <a:gd name="connsiteX4" fmla="*/ 0 w 12192000"/>
              <a:gd name="connsiteY4" fmla="*/ 341085 h 341085"/>
              <a:gd name="connsiteX5" fmla="*/ 0 w 12192000"/>
              <a:gd name="connsiteY5" fmla="*/ 111278 h 341085"/>
              <a:gd name="connsiteX6" fmla="*/ 111278 w 12192000"/>
              <a:gd name="connsiteY6" fmla="*/ 0 h 34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41085">
                <a:moveTo>
                  <a:pt x="111278" y="0"/>
                </a:moveTo>
                <a:lnTo>
                  <a:pt x="12080722" y="0"/>
                </a:lnTo>
                <a:cubicBezTo>
                  <a:pt x="12142179" y="0"/>
                  <a:pt x="12192000" y="49821"/>
                  <a:pt x="12192000" y="111278"/>
                </a:cubicBezTo>
                <a:lnTo>
                  <a:pt x="12192000" y="341085"/>
                </a:lnTo>
                <a:lnTo>
                  <a:pt x="0" y="341085"/>
                </a:lnTo>
                <a:lnTo>
                  <a:pt x="0" y="111278"/>
                </a:lnTo>
                <a:cubicBezTo>
                  <a:pt x="0" y="49821"/>
                  <a:pt x="49821" y="0"/>
                  <a:pt x="11127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670" y="33501"/>
            <a:ext cx="2915058" cy="7946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9812"/>
            <a:ext cx="5609254" cy="502622"/>
          </a:xfrm>
          <a:prstGeom prst="rect">
            <a:avLst/>
          </a:prstGeom>
        </p:spPr>
        <p:txBody>
          <a:bodyPr wrap="none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任意多边形: 形状 2"/>
          <p:cNvSpPr/>
          <p:nvPr userDrawn="1"/>
        </p:nvSpPr>
        <p:spPr>
          <a:xfrm rot="2700000">
            <a:off x="-122795" y="-165117"/>
            <a:ext cx="771393" cy="895350"/>
          </a:xfrm>
          <a:custGeom>
            <a:avLst/>
            <a:gdLst>
              <a:gd name="connsiteX0" fmla="*/ 0 w 771393"/>
              <a:gd name="connsiteY0" fmla="*/ 433775 h 895350"/>
              <a:gd name="connsiteX1" fmla="*/ 433775 w 771393"/>
              <a:gd name="connsiteY1" fmla="*/ 0 h 895350"/>
              <a:gd name="connsiteX2" fmla="*/ 622165 w 771393"/>
              <a:gd name="connsiteY2" fmla="*/ 0 h 895350"/>
              <a:gd name="connsiteX3" fmla="*/ 771393 w 771393"/>
              <a:gd name="connsiteY3" fmla="*/ 149228 h 895350"/>
              <a:gd name="connsiteX4" fmla="*/ 771393 w 771393"/>
              <a:gd name="connsiteY4" fmla="*/ 746122 h 895350"/>
              <a:gd name="connsiteX5" fmla="*/ 622165 w 771393"/>
              <a:gd name="connsiteY5" fmla="*/ 895350 h 895350"/>
              <a:gd name="connsiteX6" fmla="*/ 461574 w 771393"/>
              <a:gd name="connsiteY6" fmla="*/ 89535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1393" h="895350">
                <a:moveTo>
                  <a:pt x="0" y="433775"/>
                </a:moveTo>
                <a:lnTo>
                  <a:pt x="433775" y="0"/>
                </a:lnTo>
                <a:lnTo>
                  <a:pt x="622165" y="0"/>
                </a:lnTo>
                <a:cubicBezTo>
                  <a:pt x="704581" y="0"/>
                  <a:pt x="771393" y="66812"/>
                  <a:pt x="771393" y="149228"/>
                </a:cubicBezTo>
                <a:lnTo>
                  <a:pt x="771393" y="746122"/>
                </a:lnTo>
                <a:cubicBezTo>
                  <a:pt x="771393" y="828538"/>
                  <a:pt x="704581" y="895350"/>
                  <a:pt x="622165" y="895350"/>
                </a:cubicBezTo>
                <a:lnTo>
                  <a:pt x="461574" y="89535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矩形: 圆角 3"/>
          <p:cNvSpPr/>
          <p:nvPr userDrawn="1"/>
        </p:nvSpPr>
        <p:spPr>
          <a:xfrm rot="2700000">
            <a:off x="496683" y="609598"/>
            <a:ext cx="238125" cy="238125"/>
          </a:xfrm>
          <a:prstGeom prst="roundRect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0" y="6516915"/>
            <a:ext cx="12192000" cy="341085"/>
          </a:xfrm>
          <a:custGeom>
            <a:avLst/>
            <a:gdLst>
              <a:gd name="connsiteX0" fmla="*/ 111278 w 12192000"/>
              <a:gd name="connsiteY0" fmla="*/ 0 h 341085"/>
              <a:gd name="connsiteX1" fmla="*/ 12080722 w 12192000"/>
              <a:gd name="connsiteY1" fmla="*/ 0 h 341085"/>
              <a:gd name="connsiteX2" fmla="*/ 12192000 w 12192000"/>
              <a:gd name="connsiteY2" fmla="*/ 111278 h 341085"/>
              <a:gd name="connsiteX3" fmla="*/ 12192000 w 12192000"/>
              <a:gd name="connsiteY3" fmla="*/ 341085 h 341085"/>
              <a:gd name="connsiteX4" fmla="*/ 0 w 12192000"/>
              <a:gd name="connsiteY4" fmla="*/ 341085 h 341085"/>
              <a:gd name="connsiteX5" fmla="*/ 0 w 12192000"/>
              <a:gd name="connsiteY5" fmla="*/ 111278 h 341085"/>
              <a:gd name="connsiteX6" fmla="*/ 111278 w 12192000"/>
              <a:gd name="connsiteY6" fmla="*/ 0 h 34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41085">
                <a:moveTo>
                  <a:pt x="111278" y="0"/>
                </a:moveTo>
                <a:lnTo>
                  <a:pt x="12080722" y="0"/>
                </a:lnTo>
                <a:cubicBezTo>
                  <a:pt x="12142179" y="0"/>
                  <a:pt x="12192000" y="49821"/>
                  <a:pt x="12192000" y="111278"/>
                </a:cubicBezTo>
                <a:lnTo>
                  <a:pt x="12192000" y="341085"/>
                </a:lnTo>
                <a:lnTo>
                  <a:pt x="0" y="341085"/>
                </a:lnTo>
                <a:lnTo>
                  <a:pt x="0" y="111278"/>
                </a:lnTo>
                <a:cubicBezTo>
                  <a:pt x="0" y="49821"/>
                  <a:pt x="49821" y="0"/>
                  <a:pt x="11127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670" y="33501"/>
            <a:ext cx="2915058" cy="79463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6055" indent="-186055" algn="l" defTabSz="74295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90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6719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20434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4149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7863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31578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6" Type="http://schemas.openxmlformats.org/officeDocument/2006/relationships/slideLayout" Target="../slideLayouts/slideLayout6.xml"/><Relationship Id="rId25" Type="http://schemas.openxmlformats.org/officeDocument/2006/relationships/tags" Target="../tags/tag56.xml"/><Relationship Id="rId24" Type="http://schemas.openxmlformats.org/officeDocument/2006/relationships/tags" Target="../tags/tag55.xml"/><Relationship Id="rId23" Type="http://schemas.openxmlformats.org/officeDocument/2006/relationships/tags" Target="../tags/tag54.xml"/><Relationship Id="rId22" Type="http://schemas.openxmlformats.org/officeDocument/2006/relationships/tags" Target="../tags/tag53.xml"/><Relationship Id="rId21" Type="http://schemas.openxmlformats.org/officeDocument/2006/relationships/tags" Target="../tags/tag52.xml"/><Relationship Id="rId20" Type="http://schemas.openxmlformats.org/officeDocument/2006/relationships/tags" Target="../tags/tag51.xml"/><Relationship Id="rId2" Type="http://schemas.openxmlformats.org/officeDocument/2006/relationships/tags" Target="../tags/tag33.xml"/><Relationship Id="rId19" Type="http://schemas.openxmlformats.org/officeDocument/2006/relationships/tags" Target="../tags/tag50.xml"/><Relationship Id="rId18" Type="http://schemas.openxmlformats.org/officeDocument/2006/relationships/tags" Target="../tags/tag49.xml"/><Relationship Id="rId17" Type="http://schemas.openxmlformats.org/officeDocument/2006/relationships/tags" Target="../tags/tag48.xml"/><Relationship Id="rId16" Type="http://schemas.openxmlformats.org/officeDocument/2006/relationships/tags" Target="../tags/tag47.xml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tags" Target="../tags/tag3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image22.wdp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4" Type="http://schemas.openxmlformats.org/officeDocument/2006/relationships/slideLayout" Target="../slideLayouts/slideLayout6.xml"/><Relationship Id="rId23" Type="http://schemas.openxmlformats.org/officeDocument/2006/relationships/tags" Target="../tags/tag79.xml"/><Relationship Id="rId22" Type="http://schemas.openxmlformats.org/officeDocument/2006/relationships/tags" Target="../tags/tag78.xml"/><Relationship Id="rId21" Type="http://schemas.openxmlformats.org/officeDocument/2006/relationships/tags" Target="../tags/tag77.xml"/><Relationship Id="rId20" Type="http://schemas.openxmlformats.org/officeDocument/2006/relationships/tags" Target="../tags/tag76.xml"/><Relationship Id="rId2" Type="http://schemas.openxmlformats.org/officeDocument/2006/relationships/tags" Target="../tags/tag58.xml"/><Relationship Id="rId19" Type="http://schemas.openxmlformats.org/officeDocument/2006/relationships/tags" Target="../tags/tag75.xml"/><Relationship Id="rId18" Type="http://schemas.openxmlformats.org/officeDocument/2006/relationships/tags" Target="../tags/tag74.xml"/><Relationship Id="rId17" Type="http://schemas.openxmlformats.org/officeDocument/2006/relationships/tags" Target="../tags/tag73.xml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tags" Target="../tags/tag57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6" Type="http://schemas.openxmlformats.org/officeDocument/2006/relationships/slideLayout" Target="../slideLayouts/slideLayout6.xml"/><Relationship Id="rId25" Type="http://schemas.openxmlformats.org/officeDocument/2006/relationships/tags" Target="../tags/tag104.xml"/><Relationship Id="rId24" Type="http://schemas.openxmlformats.org/officeDocument/2006/relationships/tags" Target="../tags/tag103.xml"/><Relationship Id="rId23" Type="http://schemas.openxmlformats.org/officeDocument/2006/relationships/tags" Target="../tags/tag102.xml"/><Relationship Id="rId22" Type="http://schemas.openxmlformats.org/officeDocument/2006/relationships/tags" Target="../tags/tag101.xml"/><Relationship Id="rId21" Type="http://schemas.openxmlformats.org/officeDocument/2006/relationships/tags" Target="../tags/tag100.xml"/><Relationship Id="rId20" Type="http://schemas.openxmlformats.org/officeDocument/2006/relationships/tags" Target="../tags/tag99.xml"/><Relationship Id="rId2" Type="http://schemas.openxmlformats.org/officeDocument/2006/relationships/tags" Target="../tags/tag81.xml"/><Relationship Id="rId19" Type="http://schemas.openxmlformats.org/officeDocument/2006/relationships/tags" Target="../tags/tag98.xml"/><Relationship Id="rId18" Type="http://schemas.openxmlformats.org/officeDocument/2006/relationships/tags" Target="../tags/tag97.xml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tags" Target="../tags/tag8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5.xml"/><Relationship Id="rId1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38200" y="1888241"/>
            <a:ext cx="5103961" cy="123110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altLang="zh-CN" sz="8000" dirty="0">
                <a:solidFill>
                  <a:schemeClr val="bg1"/>
                </a:solidFill>
                <a:latin typeface="+mj-ea"/>
                <a:ea typeface="+mj-ea"/>
              </a:rPr>
              <a:t>IT</a:t>
            </a:r>
            <a:r>
              <a:rPr lang="zh-CN" altLang="en-US" sz="8000" dirty="0">
                <a:solidFill>
                  <a:schemeClr val="bg1"/>
                </a:solidFill>
                <a:latin typeface="+mj-ea"/>
                <a:ea typeface="+mj-ea"/>
              </a:rPr>
              <a:t>项目管理</a:t>
            </a:r>
            <a:endParaRPr lang="en-US" sz="8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29640" y="1550490"/>
            <a:ext cx="1538883" cy="3077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湛江科技学院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2546453" y="1583113"/>
            <a:ext cx="757241" cy="201126"/>
          </a:xfrm>
          <a:custGeom>
            <a:avLst/>
            <a:gdLst>
              <a:gd name="connsiteX0" fmla="*/ 631035 w 757241"/>
              <a:gd name="connsiteY0" fmla="*/ 0 h 201126"/>
              <a:gd name="connsiteX1" fmla="*/ 676785 w 757241"/>
              <a:gd name="connsiteY1" fmla="*/ 0 h 201126"/>
              <a:gd name="connsiteX2" fmla="*/ 757241 w 757241"/>
              <a:gd name="connsiteY2" fmla="*/ 100563 h 201126"/>
              <a:gd name="connsiteX3" fmla="*/ 676785 w 757241"/>
              <a:gd name="connsiteY3" fmla="*/ 201126 h 201126"/>
              <a:gd name="connsiteX4" fmla="*/ 631035 w 757241"/>
              <a:gd name="connsiteY4" fmla="*/ 201126 h 201126"/>
              <a:gd name="connsiteX5" fmla="*/ 711491 w 757241"/>
              <a:gd name="connsiteY5" fmla="*/ 100563 h 201126"/>
              <a:gd name="connsiteX6" fmla="*/ 504828 w 757241"/>
              <a:gd name="connsiteY6" fmla="*/ 0 h 201126"/>
              <a:gd name="connsiteX7" fmla="*/ 550578 w 757241"/>
              <a:gd name="connsiteY7" fmla="*/ 0 h 201126"/>
              <a:gd name="connsiteX8" fmla="*/ 631034 w 757241"/>
              <a:gd name="connsiteY8" fmla="*/ 100563 h 201126"/>
              <a:gd name="connsiteX9" fmla="*/ 550578 w 757241"/>
              <a:gd name="connsiteY9" fmla="*/ 201126 h 201126"/>
              <a:gd name="connsiteX10" fmla="*/ 504828 w 757241"/>
              <a:gd name="connsiteY10" fmla="*/ 201126 h 201126"/>
              <a:gd name="connsiteX11" fmla="*/ 585284 w 757241"/>
              <a:gd name="connsiteY11" fmla="*/ 100563 h 201126"/>
              <a:gd name="connsiteX12" fmla="*/ 378621 w 757241"/>
              <a:gd name="connsiteY12" fmla="*/ 0 h 201126"/>
              <a:gd name="connsiteX13" fmla="*/ 424371 w 757241"/>
              <a:gd name="connsiteY13" fmla="*/ 0 h 201126"/>
              <a:gd name="connsiteX14" fmla="*/ 504827 w 757241"/>
              <a:gd name="connsiteY14" fmla="*/ 100563 h 201126"/>
              <a:gd name="connsiteX15" fmla="*/ 424371 w 757241"/>
              <a:gd name="connsiteY15" fmla="*/ 201126 h 201126"/>
              <a:gd name="connsiteX16" fmla="*/ 378621 w 757241"/>
              <a:gd name="connsiteY16" fmla="*/ 201126 h 201126"/>
              <a:gd name="connsiteX17" fmla="*/ 459077 w 757241"/>
              <a:gd name="connsiteY17" fmla="*/ 100563 h 201126"/>
              <a:gd name="connsiteX18" fmla="*/ 252414 w 757241"/>
              <a:gd name="connsiteY18" fmla="*/ 0 h 201126"/>
              <a:gd name="connsiteX19" fmla="*/ 298164 w 757241"/>
              <a:gd name="connsiteY19" fmla="*/ 0 h 201126"/>
              <a:gd name="connsiteX20" fmla="*/ 378620 w 757241"/>
              <a:gd name="connsiteY20" fmla="*/ 100563 h 201126"/>
              <a:gd name="connsiteX21" fmla="*/ 298164 w 757241"/>
              <a:gd name="connsiteY21" fmla="*/ 201126 h 201126"/>
              <a:gd name="connsiteX22" fmla="*/ 252414 w 757241"/>
              <a:gd name="connsiteY22" fmla="*/ 201126 h 201126"/>
              <a:gd name="connsiteX23" fmla="*/ 332870 w 757241"/>
              <a:gd name="connsiteY23" fmla="*/ 100563 h 201126"/>
              <a:gd name="connsiteX24" fmla="*/ 126207 w 757241"/>
              <a:gd name="connsiteY24" fmla="*/ 0 h 201126"/>
              <a:gd name="connsiteX25" fmla="*/ 171957 w 757241"/>
              <a:gd name="connsiteY25" fmla="*/ 0 h 201126"/>
              <a:gd name="connsiteX26" fmla="*/ 252413 w 757241"/>
              <a:gd name="connsiteY26" fmla="*/ 100563 h 201126"/>
              <a:gd name="connsiteX27" fmla="*/ 171957 w 757241"/>
              <a:gd name="connsiteY27" fmla="*/ 201126 h 201126"/>
              <a:gd name="connsiteX28" fmla="*/ 126207 w 757241"/>
              <a:gd name="connsiteY28" fmla="*/ 201126 h 201126"/>
              <a:gd name="connsiteX29" fmla="*/ 206663 w 757241"/>
              <a:gd name="connsiteY29" fmla="*/ 100563 h 201126"/>
              <a:gd name="connsiteX30" fmla="*/ 0 w 757241"/>
              <a:gd name="connsiteY30" fmla="*/ 0 h 201126"/>
              <a:gd name="connsiteX31" fmla="*/ 45750 w 757241"/>
              <a:gd name="connsiteY31" fmla="*/ 0 h 201126"/>
              <a:gd name="connsiteX32" fmla="*/ 126206 w 757241"/>
              <a:gd name="connsiteY32" fmla="*/ 100563 h 201126"/>
              <a:gd name="connsiteX33" fmla="*/ 45750 w 757241"/>
              <a:gd name="connsiteY33" fmla="*/ 201126 h 201126"/>
              <a:gd name="connsiteX34" fmla="*/ 0 w 757241"/>
              <a:gd name="connsiteY34" fmla="*/ 201126 h 201126"/>
              <a:gd name="connsiteX35" fmla="*/ 80456 w 757241"/>
              <a:gd name="connsiteY35" fmla="*/ 100563 h 20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57241" h="201126">
                <a:moveTo>
                  <a:pt x="631035" y="0"/>
                </a:moveTo>
                <a:lnTo>
                  <a:pt x="676785" y="0"/>
                </a:lnTo>
                <a:lnTo>
                  <a:pt x="757241" y="100563"/>
                </a:lnTo>
                <a:lnTo>
                  <a:pt x="676785" y="201126"/>
                </a:lnTo>
                <a:lnTo>
                  <a:pt x="631035" y="201126"/>
                </a:lnTo>
                <a:lnTo>
                  <a:pt x="711491" y="100563"/>
                </a:lnTo>
                <a:close/>
                <a:moveTo>
                  <a:pt x="504828" y="0"/>
                </a:moveTo>
                <a:lnTo>
                  <a:pt x="550578" y="0"/>
                </a:lnTo>
                <a:lnTo>
                  <a:pt x="631034" y="100563"/>
                </a:lnTo>
                <a:lnTo>
                  <a:pt x="550578" y="201126"/>
                </a:lnTo>
                <a:lnTo>
                  <a:pt x="504828" y="201126"/>
                </a:lnTo>
                <a:lnTo>
                  <a:pt x="585284" y="100563"/>
                </a:lnTo>
                <a:close/>
                <a:moveTo>
                  <a:pt x="378621" y="0"/>
                </a:moveTo>
                <a:lnTo>
                  <a:pt x="424371" y="0"/>
                </a:lnTo>
                <a:lnTo>
                  <a:pt x="504827" y="100563"/>
                </a:lnTo>
                <a:lnTo>
                  <a:pt x="424371" y="201126"/>
                </a:lnTo>
                <a:lnTo>
                  <a:pt x="378621" y="201126"/>
                </a:lnTo>
                <a:lnTo>
                  <a:pt x="459077" y="100563"/>
                </a:lnTo>
                <a:close/>
                <a:moveTo>
                  <a:pt x="252414" y="0"/>
                </a:moveTo>
                <a:lnTo>
                  <a:pt x="298164" y="0"/>
                </a:lnTo>
                <a:lnTo>
                  <a:pt x="378620" y="100563"/>
                </a:lnTo>
                <a:lnTo>
                  <a:pt x="298164" y="201126"/>
                </a:lnTo>
                <a:lnTo>
                  <a:pt x="252414" y="201126"/>
                </a:lnTo>
                <a:lnTo>
                  <a:pt x="332870" y="100563"/>
                </a:lnTo>
                <a:close/>
                <a:moveTo>
                  <a:pt x="126207" y="0"/>
                </a:moveTo>
                <a:lnTo>
                  <a:pt x="171957" y="0"/>
                </a:lnTo>
                <a:lnTo>
                  <a:pt x="252413" y="100563"/>
                </a:lnTo>
                <a:lnTo>
                  <a:pt x="171957" y="201126"/>
                </a:lnTo>
                <a:lnTo>
                  <a:pt x="126207" y="201126"/>
                </a:lnTo>
                <a:lnTo>
                  <a:pt x="206663" y="100563"/>
                </a:lnTo>
                <a:close/>
                <a:moveTo>
                  <a:pt x="0" y="0"/>
                </a:moveTo>
                <a:lnTo>
                  <a:pt x="45750" y="0"/>
                </a:lnTo>
                <a:lnTo>
                  <a:pt x="126206" y="100563"/>
                </a:lnTo>
                <a:lnTo>
                  <a:pt x="45750" y="201126"/>
                </a:lnTo>
                <a:lnTo>
                  <a:pt x="0" y="201126"/>
                </a:lnTo>
                <a:lnTo>
                  <a:pt x="80456" y="100563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929640" y="3254808"/>
            <a:ext cx="589026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929640" y="3811422"/>
            <a:ext cx="5890260" cy="7385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授课教师：李茂衡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联系方式：</a:t>
            </a:r>
            <a:r>
              <a:rPr lang="en-US" altLang="zh-CN" sz="2400" dirty="0">
                <a:solidFill>
                  <a:schemeClr val="bg1"/>
                </a:solidFill>
              </a:rPr>
              <a:t>1034492703@qq.com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0" name="任意多边形: 形状 39"/>
          <p:cNvSpPr/>
          <p:nvPr/>
        </p:nvSpPr>
        <p:spPr>
          <a:xfrm rot="2700000">
            <a:off x="10560182" y="5174988"/>
            <a:ext cx="1685308" cy="2560966"/>
          </a:xfrm>
          <a:custGeom>
            <a:avLst/>
            <a:gdLst>
              <a:gd name="connsiteX0" fmla="*/ 131434 w 1685308"/>
              <a:gd name="connsiteY0" fmla="*/ 131434 h 2560966"/>
              <a:gd name="connsiteX1" fmla="*/ 448742 w 1685308"/>
              <a:gd name="connsiteY1" fmla="*/ 0 h 2560966"/>
              <a:gd name="connsiteX2" fmla="*/ 678217 w 1685308"/>
              <a:gd name="connsiteY2" fmla="*/ 0 h 2560966"/>
              <a:gd name="connsiteX3" fmla="*/ 1685308 w 1685308"/>
              <a:gd name="connsiteY3" fmla="*/ 1007091 h 2560966"/>
              <a:gd name="connsiteX4" fmla="*/ 131433 w 1685308"/>
              <a:gd name="connsiteY4" fmla="*/ 2560966 h 2560966"/>
              <a:gd name="connsiteX5" fmla="*/ 76639 w 1685308"/>
              <a:gd name="connsiteY5" fmla="*/ 2494553 h 2560966"/>
              <a:gd name="connsiteX6" fmla="*/ 0 w 1685308"/>
              <a:gd name="connsiteY6" fmla="*/ 2243658 h 2560966"/>
              <a:gd name="connsiteX7" fmla="*/ 0 w 1685308"/>
              <a:gd name="connsiteY7" fmla="*/ 448742 h 2560966"/>
              <a:gd name="connsiteX8" fmla="*/ 131434 w 1685308"/>
              <a:gd name="connsiteY8" fmla="*/ 131434 h 256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5308" h="2560966">
                <a:moveTo>
                  <a:pt x="131434" y="131434"/>
                </a:moveTo>
                <a:cubicBezTo>
                  <a:pt x="212640" y="50227"/>
                  <a:pt x="324825" y="0"/>
                  <a:pt x="448742" y="0"/>
                </a:cubicBezTo>
                <a:lnTo>
                  <a:pt x="678217" y="0"/>
                </a:lnTo>
                <a:lnTo>
                  <a:pt x="1685308" y="1007091"/>
                </a:lnTo>
                <a:lnTo>
                  <a:pt x="131433" y="2560966"/>
                </a:lnTo>
                <a:lnTo>
                  <a:pt x="76639" y="2494553"/>
                </a:lnTo>
                <a:cubicBezTo>
                  <a:pt x="28253" y="2422934"/>
                  <a:pt x="0" y="2336595"/>
                  <a:pt x="0" y="2243658"/>
                </a:cubicBezTo>
                <a:lnTo>
                  <a:pt x="0" y="448742"/>
                </a:lnTo>
                <a:cubicBezTo>
                  <a:pt x="0" y="324826"/>
                  <a:pt x="50227" y="212640"/>
                  <a:pt x="131434" y="1314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项目的特征</a:t>
            </a:r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5058638" y="2441468"/>
            <a:ext cx="2093774" cy="20937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387380" y="3272912"/>
            <a:ext cx="1436291" cy="43088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项目特征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454258" y="1837088"/>
            <a:ext cx="3302534" cy="330253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634340" y="1997242"/>
            <a:ext cx="684052" cy="6840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892658" y="1997242"/>
            <a:ext cx="684052" cy="6840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634340" y="4349917"/>
            <a:ext cx="684052" cy="6840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6892658" y="4349917"/>
            <a:ext cx="684052" cy="6840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48859" y="1976235"/>
            <a:ext cx="3273332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r"/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01.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 目标明确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(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面向目标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727543" y="4354457"/>
            <a:ext cx="2694648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r"/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03.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 时限性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(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临时性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769809" y="1976235"/>
            <a:ext cx="3380734" cy="73866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02.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 独特的产品、服务或</a:t>
            </a:r>
            <a:endParaRPr lang="en-US" altLang="zh-CN" sz="2400" dirty="0">
              <a:solidFill>
                <a:schemeClr val="accent1"/>
              </a:solidFill>
              <a:latin typeface="+mj-ea"/>
              <a:ea typeface="+mj-ea"/>
            </a:endParaRPr>
          </a:p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成果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769809" y="4354457"/>
            <a:ext cx="2156039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04.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 资源约束性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7" name="shop_346547"/>
          <p:cNvSpPr/>
          <p:nvPr/>
        </p:nvSpPr>
        <p:spPr>
          <a:xfrm>
            <a:off x="4805268" y="2141849"/>
            <a:ext cx="332670" cy="332587"/>
          </a:xfrm>
          <a:custGeom>
            <a:avLst/>
            <a:gdLst>
              <a:gd name="connsiteX0" fmla="*/ 339625 w 606239"/>
              <a:gd name="connsiteY0" fmla="*/ 410867 h 606087"/>
              <a:gd name="connsiteX1" fmla="*/ 339625 w 606239"/>
              <a:gd name="connsiteY1" fmla="*/ 511555 h 606087"/>
              <a:gd name="connsiteX2" fmla="*/ 486677 w 606239"/>
              <a:gd name="connsiteY2" fmla="*/ 511555 h 606087"/>
              <a:gd name="connsiteX3" fmla="*/ 486677 w 606239"/>
              <a:gd name="connsiteY3" fmla="*/ 410867 h 606087"/>
              <a:gd name="connsiteX4" fmla="*/ 117843 w 606239"/>
              <a:gd name="connsiteY4" fmla="*/ 298351 h 606087"/>
              <a:gd name="connsiteX5" fmla="*/ 179572 w 606239"/>
              <a:gd name="connsiteY5" fmla="*/ 324124 h 606087"/>
              <a:gd name="connsiteX6" fmla="*/ 241302 w 606239"/>
              <a:gd name="connsiteY6" fmla="*/ 298351 h 606087"/>
              <a:gd name="connsiteX7" fmla="*/ 303127 w 606239"/>
              <a:gd name="connsiteY7" fmla="*/ 324124 h 606087"/>
              <a:gd name="connsiteX8" fmla="*/ 364856 w 606239"/>
              <a:gd name="connsiteY8" fmla="*/ 298351 h 606087"/>
              <a:gd name="connsiteX9" fmla="*/ 426585 w 606239"/>
              <a:gd name="connsiteY9" fmla="*/ 324124 h 606087"/>
              <a:gd name="connsiteX10" fmla="*/ 488411 w 606239"/>
              <a:gd name="connsiteY10" fmla="*/ 298351 h 606087"/>
              <a:gd name="connsiteX11" fmla="*/ 550140 w 606239"/>
              <a:gd name="connsiteY11" fmla="*/ 324124 h 606087"/>
              <a:gd name="connsiteX12" fmla="*/ 559385 w 606239"/>
              <a:gd name="connsiteY12" fmla="*/ 323547 h 606087"/>
              <a:gd name="connsiteX13" fmla="*/ 559385 w 606239"/>
              <a:gd name="connsiteY13" fmla="*/ 606087 h 606087"/>
              <a:gd name="connsiteX14" fmla="*/ 269518 w 606239"/>
              <a:gd name="connsiteY14" fmla="*/ 606087 h 606087"/>
              <a:gd name="connsiteX15" fmla="*/ 269518 w 606239"/>
              <a:gd name="connsiteY15" fmla="*/ 410867 h 606087"/>
              <a:gd name="connsiteX16" fmla="*/ 123525 w 606239"/>
              <a:gd name="connsiteY16" fmla="*/ 410867 h 606087"/>
              <a:gd name="connsiteX17" fmla="*/ 123525 w 606239"/>
              <a:gd name="connsiteY17" fmla="*/ 606087 h 606087"/>
              <a:gd name="connsiteX18" fmla="*/ 46869 w 606239"/>
              <a:gd name="connsiteY18" fmla="*/ 606087 h 606087"/>
              <a:gd name="connsiteX19" fmla="*/ 46869 w 606239"/>
              <a:gd name="connsiteY19" fmla="*/ 323547 h 606087"/>
              <a:gd name="connsiteX20" fmla="*/ 56018 w 606239"/>
              <a:gd name="connsiteY20" fmla="*/ 324124 h 606087"/>
              <a:gd name="connsiteX21" fmla="*/ 117843 w 606239"/>
              <a:gd name="connsiteY21" fmla="*/ 298351 h 606087"/>
              <a:gd name="connsiteX22" fmla="*/ 194887 w 606239"/>
              <a:gd name="connsiteY22" fmla="*/ 0 h 606087"/>
              <a:gd name="connsiteX23" fmla="*/ 411297 w 606239"/>
              <a:gd name="connsiteY23" fmla="*/ 0 h 606087"/>
              <a:gd name="connsiteX24" fmla="*/ 411297 w 606239"/>
              <a:gd name="connsiteY24" fmla="*/ 55101 h 606087"/>
              <a:gd name="connsiteX25" fmla="*/ 509053 w 606239"/>
              <a:gd name="connsiteY25" fmla="*/ 55101 h 606087"/>
              <a:gd name="connsiteX26" fmla="*/ 599489 w 606239"/>
              <a:gd name="connsiteY26" fmla="*/ 213287 h 606087"/>
              <a:gd name="connsiteX27" fmla="*/ 557401 w 606239"/>
              <a:gd name="connsiteY27" fmla="*/ 298390 h 606087"/>
              <a:gd name="connsiteX28" fmla="*/ 550178 w 606239"/>
              <a:gd name="connsiteY28" fmla="*/ 298774 h 606087"/>
              <a:gd name="connsiteX29" fmla="*/ 488442 w 606239"/>
              <a:gd name="connsiteY29" fmla="*/ 237135 h 606087"/>
              <a:gd name="connsiteX30" fmla="*/ 426611 w 606239"/>
              <a:gd name="connsiteY30" fmla="*/ 298774 h 606087"/>
              <a:gd name="connsiteX31" fmla="*/ 364875 w 606239"/>
              <a:gd name="connsiteY31" fmla="*/ 237135 h 606087"/>
              <a:gd name="connsiteX32" fmla="*/ 303140 w 606239"/>
              <a:gd name="connsiteY32" fmla="*/ 298774 h 606087"/>
              <a:gd name="connsiteX33" fmla="*/ 241309 w 606239"/>
              <a:gd name="connsiteY33" fmla="*/ 237135 h 606087"/>
              <a:gd name="connsiteX34" fmla="*/ 179573 w 606239"/>
              <a:gd name="connsiteY34" fmla="*/ 298774 h 606087"/>
              <a:gd name="connsiteX35" fmla="*/ 117838 w 606239"/>
              <a:gd name="connsiteY35" fmla="*/ 237135 h 606087"/>
              <a:gd name="connsiteX36" fmla="*/ 56007 w 606239"/>
              <a:gd name="connsiteY36" fmla="*/ 298774 h 606087"/>
              <a:gd name="connsiteX37" fmla="*/ 48880 w 606239"/>
              <a:gd name="connsiteY37" fmla="*/ 298390 h 606087"/>
              <a:gd name="connsiteX38" fmla="*/ 6792 w 606239"/>
              <a:gd name="connsiteY38" fmla="*/ 213287 h 606087"/>
              <a:gd name="connsiteX39" fmla="*/ 97228 w 606239"/>
              <a:gd name="connsiteY39" fmla="*/ 55101 h 606087"/>
              <a:gd name="connsiteX40" fmla="*/ 194887 w 606239"/>
              <a:gd name="connsiteY40" fmla="*/ 55101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6239" h="606087">
                <a:moveTo>
                  <a:pt x="339625" y="410867"/>
                </a:moveTo>
                <a:lnTo>
                  <a:pt x="339625" y="511555"/>
                </a:lnTo>
                <a:lnTo>
                  <a:pt x="486677" y="511555"/>
                </a:lnTo>
                <a:lnTo>
                  <a:pt x="486677" y="410867"/>
                </a:lnTo>
                <a:close/>
                <a:moveTo>
                  <a:pt x="117843" y="298351"/>
                </a:moveTo>
                <a:cubicBezTo>
                  <a:pt x="133637" y="314315"/>
                  <a:pt x="155497" y="324124"/>
                  <a:pt x="179572" y="324124"/>
                </a:cubicBezTo>
                <a:cubicBezTo>
                  <a:pt x="203744" y="324124"/>
                  <a:pt x="225604" y="314315"/>
                  <a:pt x="241302" y="298351"/>
                </a:cubicBezTo>
                <a:cubicBezTo>
                  <a:pt x="257095" y="314315"/>
                  <a:pt x="278955" y="324124"/>
                  <a:pt x="303127" y="324124"/>
                </a:cubicBezTo>
                <a:cubicBezTo>
                  <a:pt x="327202" y="324124"/>
                  <a:pt x="349063" y="314315"/>
                  <a:pt x="364856" y="298351"/>
                </a:cubicBezTo>
                <a:cubicBezTo>
                  <a:pt x="380650" y="314315"/>
                  <a:pt x="402510" y="324124"/>
                  <a:pt x="426585" y="324124"/>
                </a:cubicBezTo>
                <a:cubicBezTo>
                  <a:pt x="450757" y="324124"/>
                  <a:pt x="472617" y="314315"/>
                  <a:pt x="488411" y="298351"/>
                </a:cubicBezTo>
                <a:cubicBezTo>
                  <a:pt x="504204" y="314315"/>
                  <a:pt x="526065" y="324124"/>
                  <a:pt x="550140" y="324124"/>
                </a:cubicBezTo>
                <a:cubicBezTo>
                  <a:pt x="553222" y="324124"/>
                  <a:pt x="556303" y="323932"/>
                  <a:pt x="559385" y="323547"/>
                </a:cubicBezTo>
                <a:lnTo>
                  <a:pt x="559385" y="606087"/>
                </a:lnTo>
                <a:lnTo>
                  <a:pt x="269518" y="606087"/>
                </a:lnTo>
                <a:lnTo>
                  <a:pt x="269518" y="410867"/>
                </a:lnTo>
                <a:lnTo>
                  <a:pt x="123525" y="410867"/>
                </a:lnTo>
                <a:lnTo>
                  <a:pt x="123525" y="606087"/>
                </a:lnTo>
                <a:lnTo>
                  <a:pt x="46869" y="606087"/>
                </a:lnTo>
                <a:lnTo>
                  <a:pt x="46869" y="323547"/>
                </a:lnTo>
                <a:cubicBezTo>
                  <a:pt x="49854" y="323932"/>
                  <a:pt x="52936" y="324124"/>
                  <a:pt x="56018" y="324124"/>
                </a:cubicBezTo>
                <a:cubicBezTo>
                  <a:pt x="80189" y="324124"/>
                  <a:pt x="102050" y="314315"/>
                  <a:pt x="117843" y="298351"/>
                </a:cubicBezTo>
                <a:close/>
                <a:moveTo>
                  <a:pt x="194887" y="0"/>
                </a:moveTo>
                <a:lnTo>
                  <a:pt x="411297" y="0"/>
                </a:lnTo>
                <a:lnTo>
                  <a:pt x="411297" y="55101"/>
                </a:lnTo>
                <a:lnTo>
                  <a:pt x="509053" y="55101"/>
                </a:lnTo>
                <a:lnTo>
                  <a:pt x="599489" y="213287"/>
                </a:lnTo>
                <a:cubicBezTo>
                  <a:pt x="617884" y="248578"/>
                  <a:pt x="596985" y="293774"/>
                  <a:pt x="557401" y="298390"/>
                </a:cubicBezTo>
                <a:cubicBezTo>
                  <a:pt x="554993" y="298678"/>
                  <a:pt x="552585" y="298774"/>
                  <a:pt x="550178" y="298774"/>
                </a:cubicBezTo>
                <a:cubicBezTo>
                  <a:pt x="516083" y="298774"/>
                  <a:pt x="488442" y="271176"/>
                  <a:pt x="488442" y="237135"/>
                </a:cubicBezTo>
                <a:cubicBezTo>
                  <a:pt x="488442" y="271176"/>
                  <a:pt x="460801" y="298774"/>
                  <a:pt x="426611" y="298774"/>
                </a:cubicBezTo>
                <a:cubicBezTo>
                  <a:pt x="392517" y="298774"/>
                  <a:pt x="364875" y="271176"/>
                  <a:pt x="364875" y="237135"/>
                </a:cubicBezTo>
                <a:cubicBezTo>
                  <a:pt x="364875" y="271176"/>
                  <a:pt x="337234" y="298774"/>
                  <a:pt x="303140" y="298774"/>
                </a:cubicBezTo>
                <a:cubicBezTo>
                  <a:pt x="269046" y="298774"/>
                  <a:pt x="241309" y="271176"/>
                  <a:pt x="241309" y="237135"/>
                </a:cubicBezTo>
                <a:cubicBezTo>
                  <a:pt x="241309" y="271176"/>
                  <a:pt x="213667" y="298774"/>
                  <a:pt x="179573" y="298774"/>
                </a:cubicBezTo>
                <a:cubicBezTo>
                  <a:pt x="145479" y="298774"/>
                  <a:pt x="117838" y="271176"/>
                  <a:pt x="117838" y="237135"/>
                </a:cubicBezTo>
                <a:cubicBezTo>
                  <a:pt x="117838" y="271176"/>
                  <a:pt x="90197" y="298774"/>
                  <a:pt x="56007" y="298774"/>
                </a:cubicBezTo>
                <a:cubicBezTo>
                  <a:pt x="53599" y="298774"/>
                  <a:pt x="51191" y="298678"/>
                  <a:pt x="48880" y="298390"/>
                </a:cubicBezTo>
                <a:cubicBezTo>
                  <a:pt x="9296" y="293774"/>
                  <a:pt x="-11700" y="248578"/>
                  <a:pt x="6792" y="213287"/>
                </a:cubicBezTo>
                <a:lnTo>
                  <a:pt x="97228" y="55101"/>
                </a:lnTo>
                <a:lnTo>
                  <a:pt x="194887" y="55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shop_346547"/>
          <p:cNvSpPr/>
          <p:nvPr/>
        </p:nvSpPr>
        <p:spPr>
          <a:xfrm>
            <a:off x="4813438" y="4504803"/>
            <a:ext cx="316329" cy="332670"/>
          </a:xfrm>
          <a:custGeom>
            <a:avLst/>
            <a:gdLst>
              <a:gd name="T0" fmla="*/ 327 w 354"/>
              <a:gd name="T1" fmla="*/ 260 h 373"/>
              <a:gd name="T2" fmla="*/ 99 w 354"/>
              <a:gd name="T3" fmla="*/ 286 h 373"/>
              <a:gd name="T4" fmla="*/ 0 w 354"/>
              <a:gd name="T5" fmla="*/ 95 h 373"/>
              <a:gd name="T6" fmla="*/ 78 w 354"/>
              <a:gd name="T7" fmla="*/ 70 h 373"/>
              <a:gd name="T8" fmla="*/ 144 w 354"/>
              <a:gd name="T9" fmla="*/ 303 h 373"/>
              <a:gd name="T10" fmla="*/ 144 w 354"/>
              <a:gd name="T11" fmla="*/ 373 h 373"/>
              <a:gd name="T12" fmla="*/ 144 w 354"/>
              <a:gd name="T13" fmla="*/ 303 h 373"/>
              <a:gd name="T14" fmla="*/ 253 w 354"/>
              <a:gd name="T15" fmla="*/ 338 h 373"/>
              <a:gd name="T16" fmla="*/ 323 w 354"/>
              <a:gd name="T17" fmla="*/ 338 h 373"/>
              <a:gd name="T18" fmla="*/ 133 w 354"/>
              <a:gd name="T19" fmla="*/ 240 h 373"/>
              <a:gd name="T20" fmla="*/ 153 w 354"/>
              <a:gd name="T21" fmla="*/ 82 h 373"/>
              <a:gd name="T22" fmla="*/ 314 w 354"/>
              <a:gd name="T23" fmla="*/ 68 h 373"/>
              <a:gd name="T24" fmla="*/ 354 w 354"/>
              <a:gd name="T25" fmla="*/ 82 h 373"/>
              <a:gd name="T26" fmla="*/ 133 w 354"/>
              <a:gd name="T27" fmla="*/ 240 h 373"/>
              <a:gd name="T28" fmla="*/ 294 w 354"/>
              <a:gd name="T29" fmla="*/ 82 h 373"/>
              <a:gd name="T30" fmla="*/ 305 w 354"/>
              <a:gd name="T31" fmla="*/ 73 h 373"/>
              <a:gd name="T32" fmla="*/ 191 w 354"/>
              <a:gd name="T33" fmla="*/ 82 h 373"/>
              <a:gd name="T34" fmla="*/ 194 w 354"/>
              <a:gd name="T35" fmla="*/ 76 h 373"/>
              <a:gd name="T36" fmla="*/ 205 w 354"/>
              <a:gd name="T37" fmla="*/ 82 h 373"/>
              <a:gd name="T38" fmla="*/ 204 w 354"/>
              <a:gd name="T39" fmla="*/ 69 h 373"/>
              <a:gd name="T40" fmla="*/ 220 w 354"/>
              <a:gd name="T41" fmla="*/ 82 h 373"/>
              <a:gd name="T42" fmla="*/ 213 w 354"/>
              <a:gd name="T43" fmla="*/ 62 h 373"/>
              <a:gd name="T44" fmla="*/ 236 w 354"/>
              <a:gd name="T45" fmla="*/ 82 h 373"/>
              <a:gd name="T46" fmla="*/ 224 w 354"/>
              <a:gd name="T47" fmla="*/ 54 h 373"/>
              <a:gd name="T48" fmla="*/ 251 w 354"/>
              <a:gd name="T49" fmla="*/ 82 h 373"/>
              <a:gd name="T50" fmla="*/ 234 w 354"/>
              <a:gd name="T51" fmla="*/ 47 h 373"/>
              <a:gd name="T52" fmla="*/ 281 w 354"/>
              <a:gd name="T53" fmla="*/ 82 h 373"/>
              <a:gd name="T54" fmla="*/ 262 w 354"/>
              <a:gd name="T55" fmla="*/ 10 h 373"/>
              <a:gd name="T56" fmla="*/ 281 w 354"/>
              <a:gd name="T57" fmla="*/ 71 h 373"/>
              <a:gd name="T58" fmla="*/ 248 w 354"/>
              <a:gd name="T59" fmla="*/ 37 h 373"/>
              <a:gd name="T60" fmla="*/ 281 w 354"/>
              <a:gd name="T61" fmla="*/ 71 h 373"/>
              <a:gd name="T62" fmla="*/ 243 w 354"/>
              <a:gd name="T63" fmla="*/ 40 h 373"/>
              <a:gd name="T64" fmla="*/ 266 w 354"/>
              <a:gd name="T65" fmla="*/ 82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4" h="373">
                <a:moveTo>
                  <a:pt x="120" y="260"/>
                </a:moveTo>
                <a:lnTo>
                  <a:pt x="327" y="260"/>
                </a:lnTo>
                <a:lnTo>
                  <a:pt x="327" y="286"/>
                </a:lnTo>
                <a:lnTo>
                  <a:pt x="99" y="286"/>
                </a:lnTo>
                <a:lnTo>
                  <a:pt x="58" y="95"/>
                </a:lnTo>
                <a:lnTo>
                  <a:pt x="0" y="95"/>
                </a:lnTo>
                <a:lnTo>
                  <a:pt x="0" y="70"/>
                </a:lnTo>
                <a:lnTo>
                  <a:pt x="78" y="70"/>
                </a:lnTo>
                <a:lnTo>
                  <a:pt x="120" y="260"/>
                </a:lnTo>
                <a:close/>
                <a:moveTo>
                  <a:pt x="144" y="303"/>
                </a:moveTo>
                <a:cubicBezTo>
                  <a:pt x="124" y="303"/>
                  <a:pt x="109" y="318"/>
                  <a:pt x="109" y="338"/>
                </a:cubicBezTo>
                <a:cubicBezTo>
                  <a:pt x="109" y="357"/>
                  <a:pt x="124" y="373"/>
                  <a:pt x="144" y="373"/>
                </a:cubicBezTo>
                <a:cubicBezTo>
                  <a:pt x="163" y="373"/>
                  <a:pt x="179" y="357"/>
                  <a:pt x="179" y="338"/>
                </a:cubicBezTo>
                <a:cubicBezTo>
                  <a:pt x="179" y="318"/>
                  <a:pt x="163" y="303"/>
                  <a:pt x="144" y="303"/>
                </a:cubicBezTo>
                <a:close/>
                <a:moveTo>
                  <a:pt x="288" y="303"/>
                </a:moveTo>
                <a:cubicBezTo>
                  <a:pt x="268" y="303"/>
                  <a:pt x="253" y="318"/>
                  <a:pt x="253" y="338"/>
                </a:cubicBezTo>
                <a:cubicBezTo>
                  <a:pt x="253" y="357"/>
                  <a:pt x="268" y="373"/>
                  <a:pt x="288" y="373"/>
                </a:cubicBezTo>
                <a:cubicBezTo>
                  <a:pt x="307" y="373"/>
                  <a:pt x="323" y="357"/>
                  <a:pt x="323" y="338"/>
                </a:cubicBezTo>
                <a:cubicBezTo>
                  <a:pt x="323" y="318"/>
                  <a:pt x="307" y="303"/>
                  <a:pt x="288" y="303"/>
                </a:cubicBezTo>
                <a:close/>
                <a:moveTo>
                  <a:pt x="133" y="240"/>
                </a:moveTo>
                <a:lnTo>
                  <a:pt x="103" y="82"/>
                </a:lnTo>
                <a:lnTo>
                  <a:pt x="153" y="82"/>
                </a:lnTo>
                <a:lnTo>
                  <a:pt x="264" y="0"/>
                </a:lnTo>
                <a:lnTo>
                  <a:pt x="314" y="68"/>
                </a:lnTo>
                <a:lnTo>
                  <a:pt x="311" y="82"/>
                </a:lnTo>
                <a:lnTo>
                  <a:pt x="354" y="82"/>
                </a:lnTo>
                <a:lnTo>
                  <a:pt x="319" y="240"/>
                </a:lnTo>
                <a:lnTo>
                  <a:pt x="133" y="240"/>
                </a:lnTo>
                <a:close/>
                <a:moveTo>
                  <a:pt x="305" y="73"/>
                </a:moveTo>
                <a:lnTo>
                  <a:pt x="294" y="82"/>
                </a:lnTo>
                <a:lnTo>
                  <a:pt x="304" y="82"/>
                </a:lnTo>
                <a:lnTo>
                  <a:pt x="305" y="73"/>
                </a:lnTo>
                <a:close/>
                <a:moveTo>
                  <a:pt x="165" y="82"/>
                </a:moveTo>
                <a:lnTo>
                  <a:pt x="191" y="82"/>
                </a:lnTo>
                <a:lnTo>
                  <a:pt x="189" y="80"/>
                </a:lnTo>
                <a:lnTo>
                  <a:pt x="194" y="76"/>
                </a:lnTo>
                <a:lnTo>
                  <a:pt x="199" y="82"/>
                </a:lnTo>
                <a:lnTo>
                  <a:pt x="205" y="82"/>
                </a:lnTo>
                <a:lnTo>
                  <a:pt x="199" y="73"/>
                </a:lnTo>
                <a:lnTo>
                  <a:pt x="204" y="69"/>
                </a:lnTo>
                <a:lnTo>
                  <a:pt x="213" y="82"/>
                </a:lnTo>
                <a:lnTo>
                  <a:pt x="220" y="82"/>
                </a:lnTo>
                <a:lnTo>
                  <a:pt x="208" y="66"/>
                </a:lnTo>
                <a:lnTo>
                  <a:pt x="213" y="62"/>
                </a:lnTo>
                <a:lnTo>
                  <a:pt x="228" y="82"/>
                </a:lnTo>
                <a:lnTo>
                  <a:pt x="236" y="82"/>
                </a:lnTo>
                <a:lnTo>
                  <a:pt x="219" y="58"/>
                </a:lnTo>
                <a:lnTo>
                  <a:pt x="224" y="54"/>
                </a:lnTo>
                <a:lnTo>
                  <a:pt x="244" y="82"/>
                </a:lnTo>
                <a:lnTo>
                  <a:pt x="251" y="82"/>
                </a:lnTo>
                <a:lnTo>
                  <a:pt x="229" y="51"/>
                </a:lnTo>
                <a:lnTo>
                  <a:pt x="234" y="47"/>
                </a:lnTo>
                <a:lnTo>
                  <a:pt x="259" y="82"/>
                </a:lnTo>
                <a:lnTo>
                  <a:pt x="281" y="82"/>
                </a:lnTo>
                <a:lnTo>
                  <a:pt x="303" y="66"/>
                </a:lnTo>
                <a:lnTo>
                  <a:pt x="262" y="10"/>
                </a:lnTo>
                <a:lnTo>
                  <a:pt x="165" y="82"/>
                </a:lnTo>
                <a:close/>
                <a:moveTo>
                  <a:pt x="281" y="71"/>
                </a:moveTo>
                <a:lnTo>
                  <a:pt x="253" y="33"/>
                </a:lnTo>
                <a:lnTo>
                  <a:pt x="248" y="37"/>
                </a:lnTo>
                <a:lnTo>
                  <a:pt x="276" y="74"/>
                </a:lnTo>
                <a:lnTo>
                  <a:pt x="281" y="71"/>
                </a:lnTo>
                <a:close/>
                <a:moveTo>
                  <a:pt x="271" y="78"/>
                </a:moveTo>
                <a:lnTo>
                  <a:pt x="243" y="40"/>
                </a:lnTo>
                <a:lnTo>
                  <a:pt x="238" y="44"/>
                </a:lnTo>
                <a:lnTo>
                  <a:pt x="266" y="82"/>
                </a:lnTo>
                <a:lnTo>
                  <a:pt x="271" y="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9" name="shop_346547"/>
          <p:cNvSpPr/>
          <p:nvPr/>
        </p:nvSpPr>
        <p:spPr>
          <a:xfrm>
            <a:off x="7067744" y="4505013"/>
            <a:ext cx="332670" cy="332250"/>
          </a:xfrm>
          <a:custGeom>
            <a:avLst/>
            <a:gdLst>
              <a:gd name="T0" fmla="*/ 5136 w 5158"/>
              <a:gd name="T1" fmla="*/ 1919 h 5159"/>
              <a:gd name="T2" fmla="*/ 4927 w 5158"/>
              <a:gd name="T3" fmla="*/ 600 h 5159"/>
              <a:gd name="T4" fmla="*/ 4559 w 5158"/>
              <a:gd name="T5" fmla="*/ 232 h 5159"/>
              <a:gd name="T6" fmla="*/ 3240 w 5158"/>
              <a:gd name="T7" fmla="*/ 22 h 5159"/>
              <a:gd name="T8" fmla="*/ 2858 w 5158"/>
              <a:gd name="T9" fmla="*/ 147 h 5159"/>
              <a:gd name="T10" fmla="*/ 173 w 5158"/>
              <a:gd name="T11" fmla="*/ 2831 h 5159"/>
              <a:gd name="T12" fmla="*/ 173 w 5158"/>
              <a:gd name="T13" fmla="*/ 3457 h 5159"/>
              <a:gd name="T14" fmla="*/ 1701 w 5158"/>
              <a:gd name="T15" fmla="*/ 4986 h 5159"/>
              <a:gd name="T16" fmla="*/ 2327 w 5158"/>
              <a:gd name="T17" fmla="*/ 4986 h 5159"/>
              <a:gd name="T18" fmla="*/ 5012 w 5158"/>
              <a:gd name="T19" fmla="*/ 2301 h 5159"/>
              <a:gd name="T20" fmla="*/ 5136 w 5158"/>
              <a:gd name="T21" fmla="*/ 1919 h 5159"/>
              <a:gd name="T22" fmla="*/ 2212 w 5158"/>
              <a:gd name="T23" fmla="*/ 4643 h 5159"/>
              <a:gd name="T24" fmla="*/ 1968 w 5158"/>
              <a:gd name="T25" fmla="*/ 4643 h 5159"/>
              <a:gd name="T26" fmla="*/ 515 w 5158"/>
              <a:gd name="T27" fmla="*/ 3191 h 5159"/>
              <a:gd name="T28" fmla="*/ 515 w 5158"/>
              <a:gd name="T29" fmla="*/ 2946 h 5159"/>
              <a:gd name="T30" fmla="*/ 760 w 5158"/>
              <a:gd name="T31" fmla="*/ 2946 h 5159"/>
              <a:gd name="T32" fmla="*/ 2212 w 5158"/>
              <a:gd name="T33" fmla="*/ 4399 h 5159"/>
              <a:gd name="T34" fmla="*/ 2212 w 5158"/>
              <a:gd name="T35" fmla="*/ 4643 h 5159"/>
              <a:gd name="T36" fmla="*/ 4166 w 5158"/>
              <a:gd name="T37" fmla="*/ 1464 h 5159"/>
              <a:gd name="T38" fmla="*/ 3695 w 5158"/>
              <a:gd name="T39" fmla="*/ 1464 h 5159"/>
              <a:gd name="T40" fmla="*/ 3695 w 5158"/>
              <a:gd name="T41" fmla="*/ 993 h 5159"/>
              <a:gd name="T42" fmla="*/ 4166 w 5158"/>
              <a:gd name="T43" fmla="*/ 993 h 5159"/>
              <a:gd name="T44" fmla="*/ 4166 w 5158"/>
              <a:gd name="T45" fmla="*/ 1464 h 5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158" h="5159">
                <a:moveTo>
                  <a:pt x="5136" y="1919"/>
                </a:moveTo>
                <a:lnTo>
                  <a:pt x="4927" y="600"/>
                </a:lnTo>
                <a:cubicBezTo>
                  <a:pt x="4897" y="411"/>
                  <a:pt x="4748" y="262"/>
                  <a:pt x="4559" y="232"/>
                </a:cubicBezTo>
                <a:lnTo>
                  <a:pt x="3240" y="22"/>
                </a:lnTo>
                <a:cubicBezTo>
                  <a:pt x="3100" y="0"/>
                  <a:pt x="2958" y="46"/>
                  <a:pt x="2858" y="147"/>
                </a:cubicBezTo>
                <a:lnTo>
                  <a:pt x="173" y="2831"/>
                </a:lnTo>
                <a:cubicBezTo>
                  <a:pt x="0" y="3004"/>
                  <a:pt x="0" y="3285"/>
                  <a:pt x="173" y="3457"/>
                </a:cubicBezTo>
                <a:lnTo>
                  <a:pt x="1701" y="4986"/>
                </a:lnTo>
                <a:cubicBezTo>
                  <a:pt x="1874" y="5159"/>
                  <a:pt x="2154" y="5159"/>
                  <a:pt x="2327" y="4986"/>
                </a:cubicBezTo>
                <a:lnTo>
                  <a:pt x="5012" y="2301"/>
                </a:lnTo>
                <a:cubicBezTo>
                  <a:pt x="5112" y="2201"/>
                  <a:pt x="5158" y="2059"/>
                  <a:pt x="5136" y="1919"/>
                </a:cubicBezTo>
                <a:close/>
                <a:moveTo>
                  <a:pt x="2212" y="4643"/>
                </a:moveTo>
                <a:cubicBezTo>
                  <a:pt x="2145" y="4711"/>
                  <a:pt x="2035" y="4711"/>
                  <a:pt x="1968" y="4643"/>
                </a:cubicBezTo>
                <a:lnTo>
                  <a:pt x="515" y="3191"/>
                </a:lnTo>
                <a:cubicBezTo>
                  <a:pt x="448" y="3124"/>
                  <a:pt x="448" y="3014"/>
                  <a:pt x="515" y="2946"/>
                </a:cubicBezTo>
                <a:cubicBezTo>
                  <a:pt x="583" y="2879"/>
                  <a:pt x="692" y="2879"/>
                  <a:pt x="760" y="2946"/>
                </a:cubicBezTo>
                <a:lnTo>
                  <a:pt x="2212" y="4399"/>
                </a:lnTo>
                <a:cubicBezTo>
                  <a:pt x="2280" y="4466"/>
                  <a:pt x="2280" y="4576"/>
                  <a:pt x="2212" y="4643"/>
                </a:cubicBezTo>
                <a:close/>
                <a:moveTo>
                  <a:pt x="4166" y="1464"/>
                </a:moveTo>
                <a:cubicBezTo>
                  <a:pt x="4036" y="1594"/>
                  <a:pt x="3825" y="1594"/>
                  <a:pt x="3695" y="1464"/>
                </a:cubicBezTo>
                <a:cubicBezTo>
                  <a:pt x="3565" y="1334"/>
                  <a:pt x="3565" y="1123"/>
                  <a:pt x="3695" y="993"/>
                </a:cubicBezTo>
                <a:cubicBezTo>
                  <a:pt x="3825" y="862"/>
                  <a:pt x="4036" y="862"/>
                  <a:pt x="4166" y="993"/>
                </a:cubicBezTo>
                <a:cubicBezTo>
                  <a:pt x="4296" y="1123"/>
                  <a:pt x="4296" y="1334"/>
                  <a:pt x="4166" y="14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0" name="shop_346547"/>
          <p:cNvSpPr/>
          <p:nvPr/>
        </p:nvSpPr>
        <p:spPr>
          <a:xfrm>
            <a:off x="7067744" y="2197045"/>
            <a:ext cx="332670" cy="259962"/>
          </a:xfrm>
          <a:custGeom>
            <a:avLst/>
            <a:gdLst>
              <a:gd name="connsiteX0" fmla="*/ 198121 w 607639"/>
              <a:gd name="connsiteY0" fmla="*/ 347033 h 474835"/>
              <a:gd name="connsiteX1" fmla="*/ 198121 w 607639"/>
              <a:gd name="connsiteY1" fmla="*/ 370229 h 474835"/>
              <a:gd name="connsiteX2" fmla="*/ 212274 w 607639"/>
              <a:gd name="connsiteY2" fmla="*/ 389159 h 474835"/>
              <a:gd name="connsiteX3" fmla="*/ 331101 w 607639"/>
              <a:gd name="connsiteY3" fmla="*/ 424797 h 474835"/>
              <a:gd name="connsiteX4" fmla="*/ 356647 w 607639"/>
              <a:gd name="connsiteY4" fmla="*/ 405779 h 474835"/>
              <a:gd name="connsiteX5" fmla="*/ 356647 w 607639"/>
              <a:gd name="connsiteY5" fmla="*/ 394581 h 474835"/>
              <a:gd name="connsiteX6" fmla="*/ 39622 w 607639"/>
              <a:gd name="connsiteY6" fmla="*/ 118691 h 474835"/>
              <a:gd name="connsiteX7" fmla="*/ 79245 w 607639"/>
              <a:gd name="connsiteY7" fmla="*/ 158240 h 474835"/>
              <a:gd name="connsiteX8" fmla="*/ 79245 w 607639"/>
              <a:gd name="connsiteY8" fmla="*/ 316524 h 474835"/>
              <a:gd name="connsiteX9" fmla="*/ 39622 w 607639"/>
              <a:gd name="connsiteY9" fmla="*/ 356073 h 474835"/>
              <a:gd name="connsiteX10" fmla="*/ 0 w 607639"/>
              <a:gd name="connsiteY10" fmla="*/ 316524 h 474835"/>
              <a:gd name="connsiteX11" fmla="*/ 0 w 607639"/>
              <a:gd name="connsiteY11" fmla="*/ 158240 h 474835"/>
              <a:gd name="connsiteX12" fmla="*/ 39622 w 607639"/>
              <a:gd name="connsiteY12" fmla="*/ 118691 h 474835"/>
              <a:gd name="connsiteX13" fmla="*/ 488736 w 607639"/>
              <a:gd name="connsiteY13" fmla="*/ 44597 h 474835"/>
              <a:gd name="connsiteX14" fmla="*/ 488736 w 607639"/>
              <a:gd name="connsiteY14" fmla="*/ 430130 h 474835"/>
              <a:gd name="connsiteX15" fmla="*/ 396167 w 607639"/>
              <a:gd name="connsiteY15" fmla="*/ 406401 h 474835"/>
              <a:gd name="connsiteX16" fmla="*/ 372312 w 607639"/>
              <a:gd name="connsiteY16" fmla="*/ 453415 h 474835"/>
              <a:gd name="connsiteX17" fmla="*/ 319797 w 607639"/>
              <a:gd name="connsiteY17" fmla="*/ 462658 h 474835"/>
              <a:gd name="connsiteX18" fmla="*/ 200881 w 607639"/>
              <a:gd name="connsiteY18" fmla="*/ 427019 h 474835"/>
              <a:gd name="connsiteX19" fmla="*/ 158512 w 607639"/>
              <a:gd name="connsiteY19" fmla="*/ 370229 h 474835"/>
              <a:gd name="connsiteX20" fmla="*/ 158512 w 607639"/>
              <a:gd name="connsiteY20" fmla="*/ 335213 h 474835"/>
              <a:gd name="connsiteX21" fmla="*/ 118903 w 607639"/>
              <a:gd name="connsiteY21" fmla="*/ 323304 h 474835"/>
              <a:gd name="connsiteX22" fmla="*/ 118903 w 607639"/>
              <a:gd name="connsiteY22" fmla="*/ 151512 h 474835"/>
              <a:gd name="connsiteX23" fmla="*/ 567937 w 607639"/>
              <a:gd name="connsiteY23" fmla="*/ 0 h 474835"/>
              <a:gd name="connsiteX24" fmla="*/ 607639 w 607639"/>
              <a:gd name="connsiteY24" fmla="*/ 39547 h 474835"/>
              <a:gd name="connsiteX25" fmla="*/ 607639 w 607639"/>
              <a:gd name="connsiteY25" fmla="*/ 435199 h 474835"/>
              <a:gd name="connsiteX26" fmla="*/ 567937 w 607639"/>
              <a:gd name="connsiteY26" fmla="*/ 474835 h 474835"/>
              <a:gd name="connsiteX27" fmla="*/ 528323 w 607639"/>
              <a:gd name="connsiteY27" fmla="*/ 435199 h 474835"/>
              <a:gd name="connsiteX28" fmla="*/ 528323 w 607639"/>
              <a:gd name="connsiteY28" fmla="*/ 39547 h 474835"/>
              <a:gd name="connsiteX29" fmla="*/ 567937 w 607639"/>
              <a:gd name="connsiteY29" fmla="*/ 0 h 474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07639" h="474835">
                <a:moveTo>
                  <a:pt x="198121" y="347033"/>
                </a:moveTo>
                <a:lnTo>
                  <a:pt x="198121" y="370229"/>
                </a:lnTo>
                <a:cubicBezTo>
                  <a:pt x="198121" y="378939"/>
                  <a:pt x="203818" y="386582"/>
                  <a:pt x="212274" y="389159"/>
                </a:cubicBezTo>
                <a:lnTo>
                  <a:pt x="331101" y="424797"/>
                </a:lnTo>
                <a:cubicBezTo>
                  <a:pt x="344452" y="428619"/>
                  <a:pt x="356647" y="418665"/>
                  <a:pt x="356647" y="405779"/>
                </a:cubicBezTo>
                <a:lnTo>
                  <a:pt x="356647" y="394581"/>
                </a:lnTo>
                <a:close/>
                <a:moveTo>
                  <a:pt x="39622" y="118691"/>
                </a:moveTo>
                <a:cubicBezTo>
                  <a:pt x="61526" y="118691"/>
                  <a:pt x="79245" y="136377"/>
                  <a:pt x="79245" y="158240"/>
                </a:cubicBezTo>
                <a:lnTo>
                  <a:pt x="79245" y="316524"/>
                </a:lnTo>
                <a:cubicBezTo>
                  <a:pt x="79245" y="338298"/>
                  <a:pt x="61526" y="356073"/>
                  <a:pt x="39622" y="356073"/>
                </a:cubicBezTo>
                <a:cubicBezTo>
                  <a:pt x="17808" y="356073"/>
                  <a:pt x="0" y="338298"/>
                  <a:pt x="0" y="316524"/>
                </a:cubicBezTo>
                <a:lnTo>
                  <a:pt x="0" y="158240"/>
                </a:lnTo>
                <a:cubicBezTo>
                  <a:pt x="0" y="136377"/>
                  <a:pt x="17808" y="118691"/>
                  <a:pt x="39622" y="118691"/>
                </a:cubicBezTo>
                <a:close/>
                <a:moveTo>
                  <a:pt x="488736" y="44597"/>
                </a:moveTo>
                <a:lnTo>
                  <a:pt x="488736" y="430130"/>
                </a:lnTo>
                <a:lnTo>
                  <a:pt x="396167" y="406401"/>
                </a:lnTo>
                <a:cubicBezTo>
                  <a:pt x="395989" y="425064"/>
                  <a:pt x="387355" y="442217"/>
                  <a:pt x="372312" y="453415"/>
                </a:cubicBezTo>
                <a:cubicBezTo>
                  <a:pt x="356736" y="464968"/>
                  <a:pt x="337332" y="467990"/>
                  <a:pt x="319797" y="462658"/>
                </a:cubicBezTo>
                <a:lnTo>
                  <a:pt x="200881" y="427019"/>
                </a:lnTo>
                <a:cubicBezTo>
                  <a:pt x="175513" y="419465"/>
                  <a:pt x="158512" y="396625"/>
                  <a:pt x="158512" y="370229"/>
                </a:cubicBezTo>
                <a:lnTo>
                  <a:pt x="158512" y="335213"/>
                </a:lnTo>
                <a:lnTo>
                  <a:pt x="118903" y="323304"/>
                </a:lnTo>
                <a:lnTo>
                  <a:pt x="118903" y="151512"/>
                </a:lnTo>
                <a:close/>
                <a:moveTo>
                  <a:pt x="567937" y="0"/>
                </a:moveTo>
                <a:cubicBezTo>
                  <a:pt x="589835" y="0"/>
                  <a:pt x="607639" y="17774"/>
                  <a:pt x="607639" y="39547"/>
                </a:cubicBezTo>
                <a:lnTo>
                  <a:pt x="607639" y="435199"/>
                </a:lnTo>
                <a:cubicBezTo>
                  <a:pt x="607639" y="457061"/>
                  <a:pt x="589835" y="474835"/>
                  <a:pt x="567937" y="474835"/>
                </a:cubicBezTo>
                <a:cubicBezTo>
                  <a:pt x="546127" y="474835"/>
                  <a:pt x="528323" y="457061"/>
                  <a:pt x="528323" y="435199"/>
                </a:cubicBezTo>
                <a:lnTo>
                  <a:pt x="528323" y="39547"/>
                </a:lnTo>
                <a:cubicBezTo>
                  <a:pt x="528323" y="17774"/>
                  <a:pt x="546127" y="0"/>
                  <a:pt x="5679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项目与日常运作的区别</a:t>
            </a:r>
            <a:endParaRPr lang="zh-CN" altLang="en-US" dirty="0"/>
          </a:p>
        </p:txBody>
      </p:sp>
      <p:graphicFrame>
        <p:nvGraphicFramePr>
          <p:cNvPr id="42" name="表格 42"/>
          <p:cNvGraphicFramePr>
            <a:graphicFrameLocks noGrp="1"/>
          </p:cNvGraphicFramePr>
          <p:nvPr/>
        </p:nvGraphicFramePr>
        <p:xfrm>
          <a:off x="3198891" y="1611204"/>
          <a:ext cx="5537835" cy="3636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5902"/>
                <a:gridCol w="1845902"/>
                <a:gridCol w="1845902"/>
              </a:tblGrid>
              <a:tr h="569049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spc="-20" dirty="0">
                          <a:ln w="6531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1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+mj-lt"/>
                          <a:ea typeface="黑体" panose="02010609060101010101" charset="-122"/>
                          <a:cs typeface="黑体" panose="02010609060101010101" charset="-122"/>
                        </a:rPr>
                        <a:t>不同</a:t>
                      </a:r>
                      <a:r>
                        <a:rPr lang="zh-CN" altLang="en-US" sz="2400" spc="-10" dirty="0">
                          <a:ln w="6531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1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+mj-lt"/>
                          <a:ea typeface="黑体" panose="02010609060101010101" charset="-122"/>
                          <a:cs typeface="黑体" panose="02010609060101010101" charset="-122"/>
                        </a:rPr>
                        <a:t>点</a:t>
                      </a:r>
                      <a:endParaRPr lang="zh-CN" altLang="en-US" sz="2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spc="-20" dirty="0">
                          <a:ln w="6531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1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+mj-lt"/>
                          <a:ea typeface="黑体" panose="02010609060101010101" charset="-122"/>
                          <a:cs typeface="黑体" panose="02010609060101010101" charset="-122"/>
                        </a:rPr>
                        <a:t>项</a:t>
                      </a:r>
                      <a:r>
                        <a:rPr lang="zh-CN" altLang="en-US" sz="2400" spc="-10" dirty="0">
                          <a:ln w="6531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1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+mj-lt"/>
                          <a:ea typeface="黑体" panose="02010609060101010101" charset="-122"/>
                          <a:cs typeface="黑体" panose="02010609060101010101" charset="-122"/>
                        </a:rPr>
                        <a:t>目</a:t>
                      </a:r>
                      <a:endParaRPr lang="zh-CN" altLang="en-US" sz="2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spc="-60" dirty="0">
                          <a:ln w="6531" cap="flat" cmpd="sng">
                            <a:solidFill>
                              <a:srgbClr val="FFFFFF">
                                <a:alpha val="100000"/>
                              </a:srgbClr>
                            </a:solidFill>
                            <a:prstDash val="solid"/>
                            <a:miter lim="10"/>
                          </a:ln>
                          <a:solidFill>
                            <a:srgbClr val="FFFFFF">
                              <a:alpha val="100000"/>
                            </a:srgbClr>
                          </a:solidFill>
                          <a:latin typeface="+mj-lt"/>
                          <a:ea typeface="黑体" panose="02010609060101010101" charset="-122"/>
                          <a:cs typeface="黑体" panose="02010609060101010101" charset="-122"/>
                        </a:rPr>
                        <a:t>日常运作</a:t>
                      </a:r>
                      <a:endParaRPr lang="zh-CN" altLang="en-US" sz="2400" dirty="0">
                        <a:latin typeface="+mj-lt"/>
                      </a:endParaRPr>
                    </a:p>
                  </a:txBody>
                  <a:tcPr anchor="ctr"/>
                </a:tc>
              </a:tr>
              <a:tr h="461562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spc="-80" dirty="0">
                          <a:ln w="6531" cap="flat" cmpd="sng">
                            <a:solidFill>
                              <a:srgbClr val="000000">
                                <a:alpha val="100000"/>
                              </a:srgbClr>
                            </a:solidFill>
                            <a:prstDash val="solid"/>
                            <a:miter lim="10"/>
                          </a:ln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目</a:t>
                      </a:r>
                      <a:r>
                        <a:rPr lang="zh-CN" altLang="en-US" sz="1800" spc="-70" dirty="0">
                          <a:ln w="6531" cap="flat" cmpd="sng">
                            <a:solidFill>
                              <a:srgbClr val="000000">
                                <a:alpha val="100000"/>
                              </a:srgbClr>
                            </a:solidFill>
                            <a:prstDash val="solid"/>
                            <a:miter lim="10"/>
                          </a:ln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的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独特</a:t>
                      </a:r>
                      <a:r>
                        <a:rPr lang="zh-CN" altLang="en-US" sz="18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的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常规的</a:t>
                      </a:r>
                      <a:r>
                        <a:rPr lang="en-US" altLang="zh-CN" sz="18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Arial" panose="020B0604020202020204"/>
                          <a:cs typeface="Arial" panose="020B0604020202020204"/>
                        </a:rPr>
                        <a:t>,</a:t>
                      </a:r>
                      <a:r>
                        <a:rPr lang="zh-CN" altLang="en-US" sz="18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普遍的</a:t>
                      </a:r>
                      <a:r>
                        <a:rPr lang="zh-CN" altLang="en-US" sz="18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zh-CN" altLang="en-US" sz="1600" dirty="0">
                        <a:latin typeface="+mn-lt"/>
                      </a:endParaRPr>
                    </a:p>
                  </a:txBody>
                  <a:tcPr anchor="ctr"/>
                </a:tc>
              </a:tr>
              <a:tr h="461562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spc="-20" dirty="0">
                          <a:ln w="6531" cap="flat" cmpd="sng">
                            <a:solidFill>
                              <a:srgbClr val="000000">
                                <a:alpha val="100000"/>
                              </a:srgbClr>
                            </a:solidFill>
                            <a:prstDash val="solid"/>
                            <a:miter lim="10"/>
                          </a:ln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责任人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项目经</a:t>
                      </a:r>
                      <a:r>
                        <a:rPr lang="zh-CN" altLang="en-US" sz="18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理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部门经</a:t>
                      </a:r>
                      <a:r>
                        <a:rPr lang="zh-CN" altLang="en-US" sz="18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理</a:t>
                      </a:r>
                      <a:endParaRPr lang="zh-CN" altLang="en-US" sz="1600" dirty="0">
                        <a:latin typeface="+mn-lt"/>
                      </a:endParaRPr>
                    </a:p>
                  </a:txBody>
                  <a:tcPr anchor="ctr"/>
                </a:tc>
              </a:tr>
              <a:tr h="461645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spc="-10" dirty="0">
                          <a:ln w="6540" cap="flat" cmpd="sng">
                            <a:solidFill>
                              <a:srgbClr val="000000">
                                <a:alpha val="100000"/>
                              </a:srgbClr>
                            </a:solidFill>
                            <a:prstDash val="solid"/>
                            <a:miter lim="10"/>
                          </a:ln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持续</a:t>
                      </a:r>
                      <a:r>
                        <a:rPr lang="zh-CN" altLang="en-US" sz="1800" spc="0" dirty="0">
                          <a:ln w="6540" cap="flat" cmpd="sng">
                            <a:solidFill>
                              <a:srgbClr val="000000">
                                <a:alpha val="100000"/>
                              </a:srgbClr>
                            </a:solidFill>
                            <a:prstDash val="solid"/>
                            <a:miter lim="10"/>
                          </a:ln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时间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有限的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相对无限</a:t>
                      </a:r>
                      <a:r>
                        <a:rPr lang="zh-CN" altLang="en-US" sz="18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的</a:t>
                      </a:r>
                      <a:endParaRPr lang="zh-CN" altLang="en-US" sz="1600" dirty="0">
                        <a:latin typeface="+mn-lt"/>
                      </a:endParaRPr>
                    </a:p>
                  </a:txBody>
                  <a:tcPr anchor="ctr"/>
                </a:tc>
              </a:tr>
              <a:tr h="461645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spc="-10" dirty="0">
                          <a:ln w="6531" cap="flat" cmpd="sng">
                            <a:solidFill>
                              <a:srgbClr val="000000">
                                <a:alpha val="100000"/>
                              </a:srgbClr>
                            </a:solidFill>
                            <a:prstDash val="solid"/>
                            <a:miter lim="10"/>
                          </a:ln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持续性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Arial" panose="020B0604020202020204"/>
                          <a:cs typeface="Arial" panose="020B0604020202020204"/>
                        </a:rPr>
                        <a:t>—</a:t>
                      </a:r>
                      <a:r>
                        <a:rPr lang="zh-CN" altLang="en-US" sz="18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次</a:t>
                      </a:r>
                      <a:r>
                        <a:rPr lang="zh-CN" altLang="en-US" sz="18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性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重复</a:t>
                      </a:r>
                      <a:r>
                        <a:rPr lang="zh-CN" altLang="en-US" sz="18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性</a:t>
                      </a:r>
                      <a:endParaRPr lang="zh-CN" altLang="en-US" sz="1600" dirty="0">
                        <a:latin typeface="+mn-lt"/>
                      </a:endParaRPr>
                    </a:p>
                  </a:txBody>
                  <a:tcPr anchor="ctr"/>
                </a:tc>
              </a:tr>
              <a:tr h="461562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spc="-10" dirty="0">
                          <a:ln w="6531" cap="flat" cmpd="sng">
                            <a:solidFill>
                              <a:srgbClr val="000000">
                                <a:alpha val="100000"/>
                              </a:srgbClr>
                            </a:solidFill>
                            <a:prstDash val="solid"/>
                            <a:miter lim="10"/>
                          </a:ln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考核指</a:t>
                      </a:r>
                      <a:r>
                        <a:rPr lang="zh-CN" altLang="en-US" sz="1800" spc="0" dirty="0">
                          <a:ln w="6531" cap="flat" cmpd="sng">
                            <a:solidFill>
                              <a:srgbClr val="000000">
                                <a:alpha val="100000"/>
                              </a:srgbClr>
                            </a:solidFill>
                            <a:prstDash val="solid"/>
                            <a:miter lim="10"/>
                          </a:ln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标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以目标为</a:t>
                      </a:r>
                      <a:r>
                        <a:rPr lang="zh-CN" altLang="en-US" sz="18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导</a:t>
                      </a:r>
                      <a:r>
                        <a:rPr lang="zh-CN" altLang="en-US" sz="18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向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效率和</a:t>
                      </a:r>
                      <a:r>
                        <a:rPr lang="zh-CN" altLang="en-US" sz="18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有</a:t>
                      </a:r>
                      <a:r>
                        <a:rPr lang="zh-CN" altLang="en-US" sz="18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效性</a:t>
                      </a:r>
                      <a:endParaRPr lang="zh-CN" altLang="en-US" sz="1600" dirty="0">
                        <a:latin typeface="+mn-lt"/>
                      </a:endParaRPr>
                    </a:p>
                  </a:txBody>
                  <a:tcPr anchor="ctr"/>
                </a:tc>
              </a:tr>
              <a:tr h="758733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spc="-20" dirty="0">
                          <a:ln w="6531" cap="flat" cmpd="sng">
                            <a:solidFill>
                              <a:srgbClr val="000000">
                                <a:alpha val="100000"/>
                              </a:srgbClr>
                            </a:solidFill>
                            <a:prstDash val="solid"/>
                            <a:miter lim="10"/>
                          </a:ln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资源需求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多变</a:t>
                      </a:r>
                      <a:r>
                        <a:rPr lang="zh-CN" altLang="en-US" sz="18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性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稳定</a:t>
                      </a:r>
                      <a:r>
                        <a:rPr lang="zh-CN" altLang="en-US" sz="18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+mn-lt"/>
                          <a:ea typeface="黑体" panose="02010609060101010101" charset="-122"/>
                          <a:cs typeface="黑体" panose="02010609060101010101" charset="-122"/>
                        </a:rPr>
                        <a:t>性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5" name="文本框 44"/>
          <p:cNvSpPr txBox="1"/>
          <p:nvPr/>
        </p:nvSpPr>
        <p:spPr>
          <a:xfrm>
            <a:off x="4659709" y="5617595"/>
            <a:ext cx="2872581" cy="51174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/>
              <a:t>两者的相同点呢？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</a:t>
            </a:r>
            <a:r>
              <a:rPr lang="zh-CN" altLang="en-US" dirty="0"/>
              <a:t>项目的定义</a:t>
            </a:r>
            <a:endParaRPr lang="zh-CN" altLang="en-US" dirty="0"/>
          </a:p>
        </p:txBody>
      </p:sp>
      <p:sp>
        <p:nvSpPr>
          <p:cNvPr id="3" name="矩形: 圆角 2"/>
          <p:cNvSpPr/>
          <p:nvPr/>
        </p:nvSpPr>
        <p:spPr>
          <a:xfrm>
            <a:off x="1928388" y="1032296"/>
            <a:ext cx="8754701" cy="1182751"/>
          </a:xfrm>
          <a:prstGeom prst="roundRect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/>
              <a:t>以信息技术为基础，在人力、物力、财力、时间等资源约束条件下，为实行质量、进度、费用、安全等特定明确目标所进行的一项全新的一次性运动。</a:t>
            </a:r>
            <a:endParaRPr lang="en-US" altLang="zh-CN" sz="2000" dirty="0"/>
          </a:p>
        </p:txBody>
      </p:sp>
      <p:sp>
        <p:nvSpPr>
          <p:cNvPr id="27" name="矩形: 圆角 26"/>
          <p:cNvSpPr>
            <a:spLocks noChangeAspect="1"/>
          </p:cNvSpPr>
          <p:nvPr/>
        </p:nvSpPr>
        <p:spPr>
          <a:xfrm>
            <a:off x="83896" y="3845899"/>
            <a:ext cx="2323389" cy="1952826"/>
          </a:xfrm>
          <a:prstGeom prst="roundRect">
            <a:avLst>
              <a:gd name="adj" fmla="val 8343"/>
            </a:avLst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/>
            <a:stretch>
              <a:fillRect t="-39" b="-3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3812" y="2812046"/>
            <a:ext cx="2954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chemeClr val="accent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软件项目</a:t>
            </a:r>
            <a:endParaRPr lang="zh-CN" altLang="en-US" sz="2000" kern="100" dirty="0">
              <a:solidFill>
                <a:schemeClr val="accent1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3897" y="3340970"/>
            <a:ext cx="733128" cy="733128"/>
            <a:chOff x="698349" y="3617697"/>
            <a:chExt cx="733128" cy="733128"/>
          </a:xfrm>
        </p:grpSpPr>
        <p:sp>
          <p:nvSpPr>
            <p:cNvPr id="9" name="矩形: 圆角 8"/>
            <p:cNvSpPr/>
            <p:nvPr/>
          </p:nvSpPr>
          <p:spPr>
            <a:xfrm>
              <a:off x="698349" y="3617697"/>
              <a:ext cx="733128" cy="733128"/>
            </a:xfrm>
            <a:prstGeom prst="roundRect">
              <a:avLst/>
            </a:prstGeom>
            <a:gradFill flip="none" rotWithShape="1">
              <a:gsLst>
                <a:gs pos="18000">
                  <a:schemeClr val="accent1">
                    <a:lumMod val="60000"/>
                    <a:lumOff val="40000"/>
                  </a:schemeClr>
                </a:gs>
                <a:gs pos="81000">
                  <a:schemeClr val="accent1"/>
                </a:gs>
              </a:gsLst>
              <a:lin ang="2700000" scaled="1"/>
              <a:tileRect/>
            </a:gradFill>
            <a:ln w="68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873197" y="3848529"/>
              <a:ext cx="383432" cy="346885"/>
            </a:xfrm>
            <a:custGeom>
              <a:avLst/>
              <a:gdLst>
                <a:gd name="connsiteX0" fmla="*/ 366678 w 513420"/>
                <a:gd name="connsiteY0" fmla="*/ 148326 h 464483"/>
                <a:gd name="connsiteX1" fmla="*/ 512247 w 513420"/>
                <a:gd name="connsiteY1" fmla="*/ 148326 h 464483"/>
                <a:gd name="connsiteX2" fmla="*/ 489640 w 513420"/>
                <a:gd name="connsiteY2" fmla="*/ 176309 h 464483"/>
                <a:gd name="connsiteX3" fmla="*/ 265428 w 513420"/>
                <a:gd name="connsiteY3" fmla="*/ 453800 h 464483"/>
                <a:gd name="connsiteX4" fmla="*/ 165764 w 513420"/>
                <a:gd name="connsiteY4" fmla="*/ 148326 h 464483"/>
                <a:gd name="connsiteX5" fmla="*/ 356409 w 513420"/>
                <a:gd name="connsiteY5" fmla="*/ 148326 h 464483"/>
                <a:gd name="connsiteX6" fmla="*/ 256882 w 513420"/>
                <a:gd name="connsiteY6" fmla="*/ 464483 h 464483"/>
                <a:gd name="connsiteX7" fmla="*/ 1172 w 513420"/>
                <a:gd name="connsiteY7" fmla="*/ 148326 h 464483"/>
                <a:gd name="connsiteX8" fmla="*/ 155631 w 513420"/>
                <a:gd name="connsiteY8" fmla="*/ 148326 h 464483"/>
                <a:gd name="connsiteX9" fmla="*/ 248611 w 513420"/>
                <a:gd name="connsiteY9" fmla="*/ 454489 h 464483"/>
                <a:gd name="connsiteX10" fmla="*/ 23779 w 513420"/>
                <a:gd name="connsiteY10" fmla="*/ 176309 h 464483"/>
                <a:gd name="connsiteX11" fmla="*/ 256882 w 513420"/>
                <a:gd name="connsiteY11" fmla="*/ 8754 h 464483"/>
                <a:gd name="connsiteX12" fmla="*/ 352756 w 513420"/>
                <a:gd name="connsiteY12" fmla="*/ 136885 h 464483"/>
                <a:gd name="connsiteX13" fmla="*/ 169072 w 513420"/>
                <a:gd name="connsiteY13" fmla="*/ 136885 h 464483"/>
                <a:gd name="connsiteX14" fmla="*/ 433191 w 513420"/>
                <a:gd name="connsiteY14" fmla="*/ 5032 h 464483"/>
                <a:gd name="connsiteX15" fmla="*/ 513420 w 513420"/>
                <a:gd name="connsiteY15" fmla="*/ 136885 h 464483"/>
                <a:gd name="connsiteX16" fmla="*/ 371573 w 513420"/>
                <a:gd name="connsiteY16" fmla="*/ 136885 h 464483"/>
                <a:gd name="connsiteX17" fmla="*/ 80297 w 513420"/>
                <a:gd name="connsiteY17" fmla="*/ 4963 h 464483"/>
                <a:gd name="connsiteX18" fmla="*/ 150324 w 513420"/>
                <a:gd name="connsiteY18" fmla="*/ 136885 h 464483"/>
                <a:gd name="connsiteX19" fmla="*/ 0 w 513420"/>
                <a:gd name="connsiteY19" fmla="*/ 136885 h 464483"/>
                <a:gd name="connsiteX20" fmla="*/ 263154 w 513420"/>
                <a:gd name="connsiteY20" fmla="*/ 0 h 464483"/>
                <a:gd name="connsiteX21" fmla="*/ 424644 w 513420"/>
                <a:gd name="connsiteY21" fmla="*/ 0 h 464483"/>
                <a:gd name="connsiteX22" fmla="*/ 362543 w 513420"/>
                <a:gd name="connsiteY22" fmla="*/ 132818 h 464483"/>
                <a:gd name="connsiteX23" fmla="*/ 88982 w 513420"/>
                <a:gd name="connsiteY23" fmla="*/ 0 h 464483"/>
                <a:gd name="connsiteX24" fmla="*/ 250541 w 513420"/>
                <a:gd name="connsiteY24" fmla="*/ 0 h 464483"/>
                <a:gd name="connsiteX25" fmla="*/ 159492 w 513420"/>
                <a:gd name="connsiteY25" fmla="*/ 132887 h 464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3420" h="464483">
                  <a:moveTo>
                    <a:pt x="366678" y="148326"/>
                  </a:moveTo>
                  <a:lnTo>
                    <a:pt x="512247" y="148326"/>
                  </a:lnTo>
                  <a:lnTo>
                    <a:pt x="489640" y="176309"/>
                  </a:lnTo>
                  <a:lnTo>
                    <a:pt x="265428" y="453800"/>
                  </a:lnTo>
                  <a:close/>
                  <a:moveTo>
                    <a:pt x="165764" y="148326"/>
                  </a:moveTo>
                  <a:lnTo>
                    <a:pt x="356409" y="148326"/>
                  </a:lnTo>
                  <a:lnTo>
                    <a:pt x="256882" y="464483"/>
                  </a:lnTo>
                  <a:close/>
                  <a:moveTo>
                    <a:pt x="1172" y="148326"/>
                  </a:moveTo>
                  <a:lnTo>
                    <a:pt x="155631" y="148326"/>
                  </a:lnTo>
                  <a:lnTo>
                    <a:pt x="248611" y="454489"/>
                  </a:lnTo>
                  <a:lnTo>
                    <a:pt x="23779" y="176309"/>
                  </a:lnTo>
                  <a:close/>
                  <a:moveTo>
                    <a:pt x="256882" y="8754"/>
                  </a:moveTo>
                  <a:lnTo>
                    <a:pt x="352756" y="136885"/>
                  </a:lnTo>
                  <a:lnTo>
                    <a:pt x="169072" y="136885"/>
                  </a:lnTo>
                  <a:close/>
                  <a:moveTo>
                    <a:pt x="433191" y="5032"/>
                  </a:moveTo>
                  <a:lnTo>
                    <a:pt x="513420" y="136885"/>
                  </a:lnTo>
                  <a:lnTo>
                    <a:pt x="371573" y="136885"/>
                  </a:lnTo>
                  <a:close/>
                  <a:moveTo>
                    <a:pt x="80297" y="4963"/>
                  </a:moveTo>
                  <a:lnTo>
                    <a:pt x="150324" y="136885"/>
                  </a:lnTo>
                  <a:lnTo>
                    <a:pt x="0" y="136885"/>
                  </a:lnTo>
                  <a:close/>
                  <a:moveTo>
                    <a:pt x="263154" y="0"/>
                  </a:moveTo>
                  <a:lnTo>
                    <a:pt x="424644" y="0"/>
                  </a:lnTo>
                  <a:lnTo>
                    <a:pt x="362543" y="132818"/>
                  </a:lnTo>
                  <a:close/>
                  <a:moveTo>
                    <a:pt x="88982" y="0"/>
                  </a:moveTo>
                  <a:lnTo>
                    <a:pt x="250541" y="0"/>
                  </a:lnTo>
                  <a:lnTo>
                    <a:pt x="159492" y="132887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68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  <p:pic>
        <p:nvPicPr>
          <p:cNvPr id="32" name="图片 3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284" y="3061241"/>
            <a:ext cx="2318374" cy="1954800"/>
          </a:xfrm>
          <a:prstGeom prst="roundRect">
            <a:avLst>
              <a:gd name="adj" fmla="val 12536"/>
            </a:avLst>
          </a:prstGeom>
        </p:spPr>
      </p:pic>
      <p:grpSp>
        <p:nvGrpSpPr>
          <p:cNvPr id="12" name="组合 11"/>
          <p:cNvGrpSpPr/>
          <p:nvPr/>
        </p:nvGrpSpPr>
        <p:grpSpPr>
          <a:xfrm>
            <a:off x="2534284" y="4649477"/>
            <a:ext cx="733128" cy="733128"/>
            <a:chOff x="4741120" y="3166586"/>
            <a:chExt cx="733128" cy="733128"/>
          </a:xfrm>
        </p:grpSpPr>
        <p:sp>
          <p:nvSpPr>
            <p:cNvPr id="13" name="矩形: 圆角 12"/>
            <p:cNvSpPr/>
            <p:nvPr/>
          </p:nvSpPr>
          <p:spPr>
            <a:xfrm>
              <a:off x="4741120" y="3166586"/>
              <a:ext cx="733128" cy="733128"/>
            </a:xfrm>
            <a:prstGeom prst="roundRect">
              <a:avLst/>
            </a:prstGeom>
            <a:gradFill flip="none" rotWithShape="1">
              <a:gsLst>
                <a:gs pos="18000">
                  <a:schemeClr val="accent1">
                    <a:lumMod val="60000"/>
                    <a:lumOff val="40000"/>
                  </a:schemeClr>
                </a:gs>
                <a:gs pos="81000">
                  <a:schemeClr val="accent1"/>
                </a:gs>
              </a:gsLst>
              <a:lin ang="2700000" scaled="1"/>
              <a:tileRect/>
            </a:gradFill>
            <a:ln w="68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 38"/>
            <p:cNvSpPr/>
            <p:nvPr/>
          </p:nvSpPr>
          <p:spPr>
            <a:xfrm>
              <a:off x="4915968" y="3348725"/>
              <a:ext cx="383432" cy="383311"/>
            </a:xfrm>
            <a:custGeom>
              <a:avLst/>
              <a:gdLst>
                <a:gd name="connsiteX0" fmla="*/ 366248 w 455927"/>
                <a:gd name="connsiteY0" fmla="*/ -282 h 455784"/>
                <a:gd name="connsiteX1" fmla="*/ 88312 w 455927"/>
                <a:gd name="connsiteY1" fmla="*/ -282 h 455784"/>
                <a:gd name="connsiteX2" fmla="*/ -725 w 455927"/>
                <a:gd name="connsiteY2" fmla="*/ 88612 h 455784"/>
                <a:gd name="connsiteX3" fmla="*/ -725 w 455927"/>
                <a:gd name="connsiteY3" fmla="*/ 88672 h 455784"/>
                <a:gd name="connsiteX4" fmla="*/ -725 w 455927"/>
                <a:gd name="connsiteY4" fmla="*/ 366549 h 455784"/>
                <a:gd name="connsiteX5" fmla="*/ 88312 w 455927"/>
                <a:gd name="connsiteY5" fmla="*/ 455503 h 455784"/>
                <a:gd name="connsiteX6" fmla="*/ 366248 w 455927"/>
                <a:gd name="connsiteY6" fmla="*/ 455503 h 455784"/>
                <a:gd name="connsiteX7" fmla="*/ 455202 w 455927"/>
                <a:gd name="connsiteY7" fmla="*/ 366549 h 455784"/>
                <a:gd name="connsiteX8" fmla="*/ 455202 w 455927"/>
                <a:gd name="connsiteY8" fmla="*/ 88612 h 455784"/>
                <a:gd name="connsiteX9" fmla="*/ 366248 w 455927"/>
                <a:gd name="connsiteY9" fmla="*/ -282 h 455784"/>
                <a:gd name="connsiteX10" fmla="*/ 166106 w 455927"/>
                <a:gd name="connsiteY10" fmla="*/ 222963 h 455784"/>
                <a:gd name="connsiteX11" fmla="*/ 294580 w 455927"/>
                <a:gd name="connsiteY11" fmla="*/ 94453 h 455784"/>
                <a:gd name="connsiteX12" fmla="*/ 306333 w 455927"/>
                <a:gd name="connsiteY12" fmla="*/ 94440 h 455784"/>
                <a:gd name="connsiteX13" fmla="*/ 306345 w 455927"/>
                <a:gd name="connsiteY13" fmla="*/ 94453 h 455784"/>
                <a:gd name="connsiteX14" fmla="*/ 306689 w 455927"/>
                <a:gd name="connsiteY14" fmla="*/ 94750 h 455784"/>
                <a:gd name="connsiteX15" fmla="*/ 322810 w 455927"/>
                <a:gd name="connsiteY15" fmla="*/ 78569 h 455784"/>
                <a:gd name="connsiteX16" fmla="*/ 334528 w 455927"/>
                <a:gd name="connsiteY16" fmla="*/ 78569 h 455784"/>
                <a:gd name="connsiteX17" fmla="*/ 364931 w 455927"/>
                <a:gd name="connsiteY17" fmla="*/ 109008 h 455784"/>
                <a:gd name="connsiteX18" fmla="*/ 365002 w 455927"/>
                <a:gd name="connsiteY18" fmla="*/ 120658 h 455784"/>
                <a:gd name="connsiteX19" fmla="*/ 364931 w 455927"/>
                <a:gd name="connsiteY19" fmla="*/ 120725 h 455784"/>
                <a:gd name="connsiteX20" fmla="*/ 348643 w 455927"/>
                <a:gd name="connsiteY20" fmla="*/ 136751 h 455784"/>
                <a:gd name="connsiteX21" fmla="*/ 349308 w 455927"/>
                <a:gd name="connsiteY21" fmla="*/ 137416 h 455784"/>
                <a:gd name="connsiteX22" fmla="*/ 349308 w 455927"/>
                <a:gd name="connsiteY22" fmla="*/ 149169 h 455784"/>
                <a:gd name="connsiteX23" fmla="*/ 220774 w 455927"/>
                <a:gd name="connsiteY23" fmla="*/ 277619 h 455784"/>
                <a:gd name="connsiteX24" fmla="*/ 209176 w 455927"/>
                <a:gd name="connsiteY24" fmla="*/ 277747 h 455784"/>
                <a:gd name="connsiteX25" fmla="*/ 209045 w 455927"/>
                <a:gd name="connsiteY25" fmla="*/ 277619 h 455784"/>
                <a:gd name="connsiteX26" fmla="*/ 166106 w 455927"/>
                <a:gd name="connsiteY26" fmla="*/ 234775 h 455784"/>
                <a:gd name="connsiteX27" fmla="*/ 166106 w 455927"/>
                <a:gd name="connsiteY27" fmla="*/ 223022 h 455784"/>
                <a:gd name="connsiteX28" fmla="*/ 166106 w 455927"/>
                <a:gd name="connsiteY28" fmla="*/ 223022 h 455784"/>
                <a:gd name="connsiteX29" fmla="*/ 104374 w 455927"/>
                <a:gd name="connsiteY29" fmla="*/ 339126 h 455784"/>
                <a:gd name="connsiteX30" fmla="*/ 145402 w 455927"/>
                <a:gd name="connsiteY30" fmla="*/ 254956 h 455784"/>
                <a:gd name="connsiteX31" fmla="*/ 154899 w 455927"/>
                <a:gd name="connsiteY31" fmla="*/ 253401 h 455784"/>
                <a:gd name="connsiteX32" fmla="*/ 192615 w 455927"/>
                <a:gd name="connsiteY32" fmla="*/ 291153 h 455784"/>
                <a:gd name="connsiteX33" fmla="*/ 191119 w 455927"/>
                <a:gd name="connsiteY33" fmla="*/ 300769 h 455784"/>
                <a:gd name="connsiteX34" fmla="*/ 108018 w 455927"/>
                <a:gd name="connsiteY34" fmla="*/ 342770 h 455784"/>
                <a:gd name="connsiteX35" fmla="*/ 104291 w 455927"/>
                <a:gd name="connsiteY35" fmla="*/ 339102 h 455784"/>
                <a:gd name="connsiteX36" fmla="*/ 370772 w 455927"/>
                <a:gd name="connsiteY36" fmla="*/ 379002 h 455784"/>
                <a:gd name="connsiteX37" fmla="*/ 83955 w 455927"/>
                <a:gd name="connsiteY37" fmla="*/ 379002 h 455784"/>
                <a:gd name="connsiteX38" fmla="*/ 71407 w 455927"/>
                <a:gd name="connsiteY38" fmla="*/ 366454 h 455784"/>
                <a:gd name="connsiteX39" fmla="*/ 83955 w 455927"/>
                <a:gd name="connsiteY39" fmla="*/ 353906 h 455784"/>
                <a:gd name="connsiteX40" fmla="*/ 370760 w 455927"/>
                <a:gd name="connsiteY40" fmla="*/ 353906 h 455784"/>
                <a:gd name="connsiteX41" fmla="*/ 383308 w 455927"/>
                <a:gd name="connsiteY41" fmla="*/ 366454 h 455784"/>
                <a:gd name="connsiteX42" fmla="*/ 370760 w 455927"/>
                <a:gd name="connsiteY42" fmla="*/ 379002 h 45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55927" h="455784">
                  <a:moveTo>
                    <a:pt x="366248" y="-282"/>
                  </a:moveTo>
                  <a:lnTo>
                    <a:pt x="88312" y="-282"/>
                  </a:lnTo>
                  <a:cubicBezTo>
                    <a:pt x="39175" y="-321"/>
                    <a:pt x="-689" y="39478"/>
                    <a:pt x="-725" y="88612"/>
                  </a:cubicBezTo>
                  <a:cubicBezTo>
                    <a:pt x="-725" y="88632"/>
                    <a:pt x="-725" y="88651"/>
                    <a:pt x="-725" y="88672"/>
                  </a:cubicBezTo>
                  <a:lnTo>
                    <a:pt x="-725" y="366549"/>
                  </a:lnTo>
                  <a:cubicBezTo>
                    <a:pt x="-677" y="415690"/>
                    <a:pt x="39175" y="455503"/>
                    <a:pt x="88312" y="455503"/>
                  </a:cubicBezTo>
                  <a:lnTo>
                    <a:pt x="366248" y="455503"/>
                  </a:lnTo>
                  <a:cubicBezTo>
                    <a:pt x="415373" y="455503"/>
                    <a:pt x="455202" y="415677"/>
                    <a:pt x="455202" y="366549"/>
                  </a:cubicBezTo>
                  <a:lnTo>
                    <a:pt x="455202" y="88612"/>
                  </a:lnTo>
                  <a:cubicBezTo>
                    <a:pt x="455166" y="39510"/>
                    <a:pt x="415349" y="-275"/>
                    <a:pt x="366248" y="-282"/>
                  </a:cubicBezTo>
                  <a:close/>
                  <a:moveTo>
                    <a:pt x="166106" y="222963"/>
                  </a:moveTo>
                  <a:lnTo>
                    <a:pt x="294580" y="94453"/>
                  </a:lnTo>
                  <a:cubicBezTo>
                    <a:pt x="297821" y="91204"/>
                    <a:pt x="303080" y="91199"/>
                    <a:pt x="306333" y="94440"/>
                  </a:cubicBezTo>
                  <a:cubicBezTo>
                    <a:pt x="306333" y="94445"/>
                    <a:pt x="306345" y="94448"/>
                    <a:pt x="306345" y="94453"/>
                  </a:cubicBezTo>
                  <a:lnTo>
                    <a:pt x="306689" y="94750"/>
                  </a:lnTo>
                  <a:lnTo>
                    <a:pt x="322810" y="78569"/>
                  </a:lnTo>
                  <a:cubicBezTo>
                    <a:pt x="326051" y="75347"/>
                    <a:pt x="331287" y="75347"/>
                    <a:pt x="334528" y="78569"/>
                  </a:cubicBezTo>
                  <a:lnTo>
                    <a:pt x="364931" y="109008"/>
                  </a:lnTo>
                  <a:cubicBezTo>
                    <a:pt x="368172" y="112207"/>
                    <a:pt x="368195" y="117423"/>
                    <a:pt x="365002" y="120658"/>
                  </a:cubicBezTo>
                  <a:cubicBezTo>
                    <a:pt x="364978" y="120681"/>
                    <a:pt x="364954" y="120703"/>
                    <a:pt x="364931" y="120725"/>
                  </a:cubicBezTo>
                  <a:lnTo>
                    <a:pt x="348643" y="136751"/>
                  </a:lnTo>
                  <a:lnTo>
                    <a:pt x="349308" y="137416"/>
                  </a:lnTo>
                  <a:cubicBezTo>
                    <a:pt x="352501" y="140683"/>
                    <a:pt x="352501" y="145902"/>
                    <a:pt x="349308" y="149169"/>
                  </a:cubicBezTo>
                  <a:lnTo>
                    <a:pt x="220774" y="277619"/>
                  </a:lnTo>
                  <a:cubicBezTo>
                    <a:pt x="217605" y="280858"/>
                    <a:pt x="212417" y="280916"/>
                    <a:pt x="209176" y="277747"/>
                  </a:cubicBezTo>
                  <a:cubicBezTo>
                    <a:pt x="209128" y="277706"/>
                    <a:pt x="209093" y="277663"/>
                    <a:pt x="209045" y="277619"/>
                  </a:cubicBezTo>
                  <a:lnTo>
                    <a:pt x="166106" y="234775"/>
                  </a:lnTo>
                  <a:cubicBezTo>
                    <a:pt x="162865" y="231529"/>
                    <a:pt x="162865" y="226268"/>
                    <a:pt x="166106" y="223022"/>
                  </a:cubicBezTo>
                  <a:cubicBezTo>
                    <a:pt x="166106" y="223022"/>
                    <a:pt x="166106" y="223022"/>
                    <a:pt x="166106" y="223022"/>
                  </a:cubicBezTo>
                  <a:close/>
                  <a:moveTo>
                    <a:pt x="104374" y="339126"/>
                  </a:moveTo>
                  <a:lnTo>
                    <a:pt x="145402" y="254956"/>
                  </a:lnTo>
                  <a:cubicBezTo>
                    <a:pt x="147396" y="250861"/>
                    <a:pt x="151682" y="250208"/>
                    <a:pt x="154899" y="253401"/>
                  </a:cubicBezTo>
                  <a:lnTo>
                    <a:pt x="192615" y="291153"/>
                  </a:lnTo>
                  <a:cubicBezTo>
                    <a:pt x="195868" y="294382"/>
                    <a:pt x="195203" y="298703"/>
                    <a:pt x="191119" y="300769"/>
                  </a:cubicBezTo>
                  <a:lnTo>
                    <a:pt x="108018" y="342770"/>
                  </a:lnTo>
                  <a:cubicBezTo>
                    <a:pt x="103947" y="344895"/>
                    <a:pt x="102296" y="343221"/>
                    <a:pt x="104291" y="339102"/>
                  </a:cubicBezTo>
                  <a:close/>
                  <a:moveTo>
                    <a:pt x="370772" y="379002"/>
                  </a:moveTo>
                  <a:lnTo>
                    <a:pt x="83955" y="379002"/>
                  </a:lnTo>
                  <a:cubicBezTo>
                    <a:pt x="77022" y="379002"/>
                    <a:pt x="71407" y="373385"/>
                    <a:pt x="71407" y="366454"/>
                  </a:cubicBezTo>
                  <a:cubicBezTo>
                    <a:pt x="71407" y="359523"/>
                    <a:pt x="77022" y="353906"/>
                    <a:pt x="83955" y="353906"/>
                  </a:cubicBezTo>
                  <a:lnTo>
                    <a:pt x="370760" y="353906"/>
                  </a:lnTo>
                  <a:cubicBezTo>
                    <a:pt x="377693" y="353906"/>
                    <a:pt x="383308" y="359523"/>
                    <a:pt x="383308" y="366454"/>
                  </a:cubicBezTo>
                  <a:cubicBezTo>
                    <a:pt x="383308" y="373385"/>
                    <a:pt x="377693" y="379002"/>
                    <a:pt x="370760" y="37900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68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460095" y="5503667"/>
            <a:ext cx="2954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chemeClr val="accent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硬件项目</a:t>
            </a:r>
            <a:endParaRPr lang="zh-CN" altLang="en-US" sz="2000" kern="100" dirty="0">
              <a:solidFill>
                <a:schemeClr val="accent1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913" y="3877394"/>
            <a:ext cx="2347760" cy="2048517"/>
          </a:xfrm>
          <a:prstGeom prst="roundRect">
            <a:avLst>
              <a:gd name="adj" fmla="val 12536"/>
            </a:avLst>
          </a:prstGeom>
        </p:spPr>
      </p:pic>
      <p:sp>
        <p:nvSpPr>
          <p:cNvPr id="34" name="文本框 33"/>
          <p:cNvSpPr txBox="1"/>
          <p:nvPr/>
        </p:nvSpPr>
        <p:spPr>
          <a:xfrm>
            <a:off x="4896378" y="2934055"/>
            <a:ext cx="2954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通信类</a:t>
            </a:r>
            <a:r>
              <a:rPr lang="zh-CN" altLang="en-US" sz="2000" kern="100" dirty="0">
                <a:solidFill>
                  <a:schemeClr val="accent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项目</a:t>
            </a:r>
            <a:endParaRPr lang="zh-CN" altLang="en-US" sz="2000" kern="100" dirty="0">
              <a:solidFill>
                <a:schemeClr val="accent1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956463" y="3460404"/>
            <a:ext cx="733128" cy="733128"/>
            <a:chOff x="698349" y="3617697"/>
            <a:chExt cx="733128" cy="733128"/>
          </a:xfrm>
        </p:grpSpPr>
        <p:sp>
          <p:nvSpPr>
            <p:cNvPr id="36" name="矩形: 圆角 35"/>
            <p:cNvSpPr/>
            <p:nvPr/>
          </p:nvSpPr>
          <p:spPr>
            <a:xfrm>
              <a:off x="698349" y="3617697"/>
              <a:ext cx="733128" cy="733128"/>
            </a:xfrm>
            <a:prstGeom prst="roundRect">
              <a:avLst/>
            </a:prstGeom>
            <a:gradFill flip="none" rotWithShape="1">
              <a:gsLst>
                <a:gs pos="18000">
                  <a:schemeClr val="accent1">
                    <a:lumMod val="60000"/>
                    <a:lumOff val="40000"/>
                  </a:schemeClr>
                </a:gs>
                <a:gs pos="81000">
                  <a:schemeClr val="accent1"/>
                </a:gs>
              </a:gsLst>
              <a:lin ang="2700000" scaled="1"/>
              <a:tileRect/>
            </a:gradFill>
            <a:ln w="68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873197" y="3848529"/>
              <a:ext cx="383432" cy="346885"/>
            </a:xfrm>
            <a:custGeom>
              <a:avLst/>
              <a:gdLst>
                <a:gd name="connsiteX0" fmla="*/ 366678 w 513420"/>
                <a:gd name="connsiteY0" fmla="*/ 148326 h 464483"/>
                <a:gd name="connsiteX1" fmla="*/ 512247 w 513420"/>
                <a:gd name="connsiteY1" fmla="*/ 148326 h 464483"/>
                <a:gd name="connsiteX2" fmla="*/ 489640 w 513420"/>
                <a:gd name="connsiteY2" fmla="*/ 176309 h 464483"/>
                <a:gd name="connsiteX3" fmla="*/ 265428 w 513420"/>
                <a:gd name="connsiteY3" fmla="*/ 453800 h 464483"/>
                <a:gd name="connsiteX4" fmla="*/ 165764 w 513420"/>
                <a:gd name="connsiteY4" fmla="*/ 148326 h 464483"/>
                <a:gd name="connsiteX5" fmla="*/ 356409 w 513420"/>
                <a:gd name="connsiteY5" fmla="*/ 148326 h 464483"/>
                <a:gd name="connsiteX6" fmla="*/ 256882 w 513420"/>
                <a:gd name="connsiteY6" fmla="*/ 464483 h 464483"/>
                <a:gd name="connsiteX7" fmla="*/ 1172 w 513420"/>
                <a:gd name="connsiteY7" fmla="*/ 148326 h 464483"/>
                <a:gd name="connsiteX8" fmla="*/ 155631 w 513420"/>
                <a:gd name="connsiteY8" fmla="*/ 148326 h 464483"/>
                <a:gd name="connsiteX9" fmla="*/ 248611 w 513420"/>
                <a:gd name="connsiteY9" fmla="*/ 454489 h 464483"/>
                <a:gd name="connsiteX10" fmla="*/ 23779 w 513420"/>
                <a:gd name="connsiteY10" fmla="*/ 176309 h 464483"/>
                <a:gd name="connsiteX11" fmla="*/ 256882 w 513420"/>
                <a:gd name="connsiteY11" fmla="*/ 8754 h 464483"/>
                <a:gd name="connsiteX12" fmla="*/ 352756 w 513420"/>
                <a:gd name="connsiteY12" fmla="*/ 136885 h 464483"/>
                <a:gd name="connsiteX13" fmla="*/ 169072 w 513420"/>
                <a:gd name="connsiteY13" fmla="*/ 136885 h 464483"/>
                <a:gd name="connsiteX14" fmla="*/ 433191 w 513420"/>
                <a:gd name="connsiteY14" fmla="*/ 5032 h 464483"/>
                <a:gd name="connsiteX15" fmla="*/ 513420 w 513420"/>
                <a:gd name="connsiteY15" fmla="*/ 136885 h 464483"/>
                <a:gd name="connsiteX16" fmla="*/ 371573 w 513420"/>
                <a:gd name="connsiteY16" fmla="*/ 136885 h 464483"/>
                <a:gd name="connsiteX17" fmla="*/ 80297 w 513420"/>
                <a:gd name="connsiteY17" fmla="*/ 4963 h 464483"/>
                <a:gd name="connsiteX18" fmla="*/ 150324 w 513420"/>
                <a:gd name="connsiteY18" fmla="*/ 136885 h 464483"/>
                <a:gd name="connsiteX19" fmla="*/ 0 w 513420"/>
                <a:gd name="connsiteY19" fmla="*/ 136885 h 464483"/>
                <a:gd name="connsiteX20" fmla="*/ 263154 w 513420"/>
                <a:gd name="connsiteY20" fmla="*/ 0 h 464483"/>
                <a:gd name="connsiteX21" fmla="*/ 424644 w 513420"/>
                <a:gd name="connsiteY21" fmla="*/ 0 h 464483"/>
                <a:gd name="connsiteX22" fmla="*/ 362543 w 513420"/>
                <a:gd name="connsiteY22" fmla="*/ 132818 h 464483"/>
                <a:gd name="connsiteX23" fmla="*/ 88982 w 513420"/>
                <a:gd name="connsiteY23" fmla="*/ 0 h 464483"/>
                <a:gd name="connsiteX24" fmla="*/ 250541 w 513420"/>
                <a:gd name="connsiteY24" fmla="*/ 0 h 464483"/>
                <a:gd name="connsiteX25" fmla="*/ 159492 w 513420"/>
                <a:gd name="connsiteY25" fmla="*/ 132887 h 464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3420" h="464483">
                  <a:moveTo>
                    <a:pt x="366678" y="148326"/>
                  </a:moveTo>
                  <a:lnTo>
                    <a:pt x="512247" y="148326"/>
                  </a:lnTo>
                  <a:lnTo>
                    <a:pt x="489640" y="176309"/>
                  </a:lnTo>
                  <a:lnTo>
                    <a:pt x="265428" y="453800"/>
                  </a:lnTo>
                  <a:close/>
                  <a:moveTo>
                    <a:pt x="165764" y="148326"/>
                  </a:moveTo>
                  <a:lnTo>
                    <a:pt x="356409" y="148326"/>
                  </a:lnTo>
                  <a:lnTo>
                    <a:pt x="256882" y="464483"/>
                  </a:lnTo>
                  <a:close/>
                  <a:moveTo>
                    <a:pt x="1172" y="148326"/>
                  </a:moveTo>
                  <a:lnTo>
                    <a:pt x="155631" y="148326"/>
                  </a:lnTo>
                  <a:lnTo>
                    <a:pt x="248611" y="454489"/>
                  </a:lnTo>
                  <a:lnTo>
                    <a:pt x="23779" y="176309"/>
                  </a:lnTo>
                  <a:close/>
                  <a:moveTo>
                    <a:pt x="256882" y="8754"/>
                  </a:moveTo>
                  <a:lnTo>
                    <a:pt x="352756" y="136885"/>
                  </a:lnTo>
                  <a:lnTo>
                    <a:pt x="169072" y="136885"/>
                  </a:lnTo>
                  <a:close/>
                  <a:moveTo>
                    <a:pt x="433191" y="5032"/>
                  </a:moveTo>
                  <a:lnTo>
                    <a:pt x="513420" y="136885"/>
                  </a:lnTo>
                  <a:lnTo>
                    <a:pt x="371573" y="136885"/>
                  </a:lnTo>
                  <a:close/>
                  <a:moveTo>
                    <a:pt x="80297" y="4963"/>
                  </a:moveTo>
                  <a:lnTo>
                    <a:pt x="150324" y="136885"/>
                  </a:lnTo>
                  <a:lnTo>
                    <a:pt x="0" y="136885"/>
                  </a:lnTo>
                  <a:close/>
                  <a:moveTo>
                    <a:pt x="263154" y="0"/>
                  </a:moveTo>
                  <a:lnTo>
                    <a:pt x="424644" y="0"/>
                  </a:lnTo>
                  <a:lnTo>
                    <a:pt x="362543" y="132818"/>
                  </a:lnTo>
                  <a:close/>
                  <a:moveTo>
                    <a:pt x="88982" y="0"/>
                  </a:moveTo>
                  <a:lnTo>
                    <a:pt x="250541" y="0"/>
                  </a:lnTo>
                  <a:lnTo>
                    <a:pt x="159492" y="132887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68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  <p:pic>
        <p:nvPicPr>
          <p:cNvPr id="44" name="图片 4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2" r="13922"/>
          <a:stretch>
            <a:fillRect/>
          </a:stretch>
        </p:blipFill>
        <p:spPr>
          <a:xfrm>
            <a:off x="7406851" y="3039108"/>
            <a:ext cx="2330055" cy="1954800"/>
          </a:xfrm>
          <a:prstGeom prst="roundRect">
            <a:avLst>
              <a:gd name="adj" fmla="val 12536"/>
            </a:avLst>
          </a:prstGeom>
        </p:spPr>
      </p:pic>
      <p:grpSp>
        <p:nvGrpSpPr>
          <p:cNvPr id="45" name="组合 44"/>
          <p:cNvGrpSpPr/>
          <p:nvPr/>
        </p:nvGrpSpPr>
        <p:grpSpPr>
          <a:xfrm>
            <a:off x="7406851" y="4627344"/>
            <a:ext cx="733128" cy="733128"/>
            <a:chOff x="4741120" y="3166586"/>
            <a:chExt cx="733128" cy="733128"/>
          </a:xfrm>
        </p:grpSpPr>
        <p:sp>
          <p:nvSpPr>
            <p:cNvPr id="46" name="矩形: 圆角 45"/>
            <p:cNvSpPr/>
            <p:nvPr/>
          </p:nvSpPr>
          <p:spPr>
            <a:xfrm>
              <a:off x="4741120" y="3166586"/>
              <a:ext cx="733128" cy="733128"/>
            </a:xfrm>
            <a:prstGeom prst="roundRect">
              <a:avLst/>
            </a:prstGeom>
            <a:gradFill flip="none" rotWithShape="1">
              <a:gsLst>
                <a:gs pos="18000">
                  <a:schemeClr val="accent1">
                    <a:lumMod val="60000"/>
                    <a:lumOff val="40000"/>
                  </a:schemeClr>
                </a:gs>
                <a:gs pos="81000">
                  <a:schemeClr val="accent1"/>
                </a:gs>
              </a:gsLst>
              <a:lin ang="2700000" scaled="1"/>
              <a:tileRect/>
            </a:gradFill>
            <a:ln w="68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Freeform 38"/>
            <p:cNvSpPr/>
            <p:nvPr/>
          </p:nvSpPr>
          <p:spPr>
            <a:xfrm>
              <a:off x="4915968" y="3348725"/>
              <a:ext cx="383432" cy="383311"/>
            </a:xfrm>
            <a:custGeom>
              <a:avLst/>
              <a:gdLst>
                <a:gd name="connsiteX0" fmla="*/ 366248 w 455927"/>
                <a:gd name="connsiteY0" fmla="*/ -282 h 455784"/>
                <a:gd name="connsiteX1" fmla="*/ 88312 w 455927"/>
                <a:gd name="connsiteY1" fmla="*/ -282 h 455784"/>
                <a:gd name="connsiteX2" fmla="*/ -725 w 455927"/>
                <a:gd name="connsiteY2" fmla="*/ 88612 h 455784"/>
                <a:gd name="connsiteX3" fmla="*/ -725 w 455927"/>
                <a:gd name="connsiteY3" fmla="*/ 88672 h 455784"/>
                <a:gd name="connsiteX4" fmla="*/ -725 w 455927"/>
                <a:gd name="connsiteY4" fmla="*/ 366549 h 455784"/>
                <a:gd name="connsiteX5" fmla="*/ 88312 w 455927"/>
                <a:gd name="connsiteY5" fmla="*/ 455503 h 455784"/>
                <a:gd name="connsiteX6" fmla="*/ 366248 w 455927"/>
                <a:gd name="connsiteY6" fmla="*/ 455503 h 455784"/>
                <a:gd name="connsiteX7" fmla="*/ 455202 w 455927"/>
                <a:gd name="connsiteY7" fmla="*/ 366549 h 455784"/>
                <a:gd name="connsiteX8" fmla="*/ 455202 w 455927"/>
                <a:gd name="connsiteY8" fmla="*/ 88612 h 455784"/>
                <a:gd name="connsiteX9" fmla="*/ 366248 w 455927"/>
                <a:gd name="connsiteY9" fmla="*/ -282 h 455784"/>
                <a:gd name="connsiteX10" fmla="*/ 166106 w 455927"/>
                <a:gd name="connsiteY10" fmla="*/ 222963 h 455784"/>
                <a:gd name="connsiteX11" fmla="*/ 294580 w 455927"/>
                <a:gd name="connsiteY11" fmla="*/ 94453 h 455784"/>
                <a:gd name="connsiteX12" fmla="*/ 306333 w 455927"/>
                <a:gd name="connsiteY12" fmla="*/ 94440 h 455784"/>
                <a:gd name="connsiteX13" fmla="*/ 306345 w 455927"/>
                <a:gd name="connsiteY13" fmla="*/ 94453 h 455784"/>
                <a:gd name="connsiteX14" fmla="*/ 306689 w 455927"/>
                <a:gd name="connsiteY14" fmla="*/ 94750 h 455784"/>
                <a:gd name="connsiteX15" fmla="*/ 322810 w 455927"/>
                <a:gd name="connsiteY15" fmla="*/ 78569 h 455784"/>
                <a:gd name="connsiteX16" fmla="*/ 334528 w 455927"/>
                <a:gd name="connsiteY16" fmla="*/ 78569 h 455784"/>
                <a:gd name="connsiteX17" fmla="*/ 364931 w 455927"/>
                <a:gd name="connsiteY17" fmla="*/ 109008 h 455784"/>
                <a:gd name="connsiteX18" fmla="*/ 365002 w 455927"/>
                <a:gd name="connsiteY18" fmla="*/ 120658 h 455784"/>
                <a:gd name="connsiteX19" fmla="*/ 364931 w 455927"/>
                <a:gd name="connsiteY19" fmla="*/ 120725 h 455784"/>
                <a:gd name="connsiteX20" fmla="*/ 348643 w 455927"/>
                <a:gd name="connsiteY20" fmla="*/ 136751 h 455784"/>
                <a:gd name="connsiteX21" fmla="*/ 349308 w 455927"/>
                <a:gd name="connsiteY21" fmla="*/ 137416 h 455784"/>
                <a:gd name="connsiteX22" fmla="*/ 349308 w 455927"/>
                <a:gd name="connsiteY22" fmla="*/ 149169 h 455784"/>
                <a:gd name="connsiteX23" fmla="*/ 220774 w 455927"/>
                <a:gd name="connsiteY23" fmla="*/ 277619 h 455784"/>
                <a:gd name="connsiteX24" fmla="*/ 209176 w 455927"/>
                <a:gd name="connsiteY24" fmla="*/ 277747 h 455784"/>
                <a:gd name="connsiteX25" fmla="*/ 209045 w 455927"/>
                <a:gd name="connsiteY25" fmla="*/ 277619 h 455784"/>
                <a:gd name="connsiteX26" fmla="*/ 166106 w 455927"/>
                <a:gd name="connsiteY26" fmla="*/ 234775 h 455784"/>
                <a:gd name="connsiteX27" fmla="*/ 166106 w 455927"/>
                <a:gd name="connsiteY27" fmla="*/ 223022 h 455784"/>
                <a:gd name="connsiteX28" fmla="*/ 166106 w 455927"/>
                <a:gd name="connsiteY28" fmla="*/ 223022 h 455784"/>
                <a:gd name="connsiteX29" fmla="*/ 104374 w 455927"/>
                <a:gd name="connsiteY29" fmla="*/ 339126 h 455784"/>
                <a:gd name="connsiteX30" fmla="*/ 145402 w 455927"/>
                <a:gd name="connsiteY30" fmla="*/ 254956 h 455784"/>
                <a:gd name="connsiteX31" fmla="*/ 154899 w 455927"/>
                <a:gd name="connsiteY31" fmla="*/ 253401 h 455784"/>
                <a:gd name="connsiteX32" fmla="*/ 192615 w 455927"/>
                <a:gd name="connsiteY32" fmla="*/ 291153 h 455784"/>
                <a:gd name="connsiteX33" fmla="*/ 191119 w 455927"/>
                <a:gd name="connsiteY33" fmla="*/ 300769 h 455784"/>
                <a:gd name="connsiteX34" fmla="*/ 108018 w 455927"/>
                <a:gd name="connsiteY34" fmla="*/ 342770 h 455784"/>
                <a:gd name="connsiteX35" fmla="*/ 104291 w 455927"/>
                <a:gd name="connsiteY35" fmla="*/ 339102 h 455784"/>
                <a:gd name="connsiteX36" fmla="*/ 370772 w 455927"/>
                <a:gd name="connsiteY36" fmla="*/ 379002 h 455784"/>
                <a:gd name="connsiteX37" fmla="*/ 83955 w 455927"/>
                <a:gd name="connsiteY37" fmla="*/ 379002 h 455784"/>
                <a:gd name="connsiteX38" fmla="*/ 71407 w 455927"/>
                <a:gd name="connsiteY38" fmla="*/ 366454 h 455784"/>
                <a:gd name="connsiteX39" fmla="*/ 83955 w 455927"/>
                <a:gd name="connsiteY39" fmla="*/ 353906 h 455784"/>
                <a:gd name="connsiteX40" fmla="*/ 370760 w 455927"/>
                <a:gd name="connsiteY40" fmla="*/ 353906 h 455784"/>
                <a:gd name="connsiteX41" fmla="*/ 383308 w 455927"/>
                <a:gd name="connsiteY41" fmla="*/ 366454 h 455784"/>
                <a:gd name="connsiteX42" fmla="*/ 370760 w 455927"/>
                <a:gd name="connsiteY42" fmla="*/ 379002 h 45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55927" h="455784">
                  <a:moveTo>
                    <a:pt x="366248" y="-282"/>
                  </a:moveTo>
                  <a:lnTo>
                    <a:pt x="88312" y="-282"/>
                  </a:lnTo>
                  <a:cubicBezTo>
                    <a:pt x="39175" y="-321"/>
                    <a:pt x="-689" y="39478"/>
                    <a:pt x="-725" y="88612"/>
                  </a:cubicBezTo>
                  <a:cubicBezTo>
                    <a:pt x="-725" y="88632"/>
                    <a:pt x="-725" y="88651"/>
                    <a:pt x="-725" y="88672"/>
                  </a:cubicBezTo>
                  <a:lnTo>
                    <a:pt x="-725" y="366549"/>
                  </a:lnTo>
                  <a:cubicBezTo>
                    <a:pt x="-677" y="415690"/>
                    <a:pt x="39175" y="455503"/>
                    <a:pt x="88312" y="455503"/>
                  </a:cubicBezTo>
                  <a:lnTo>
                    <a:pt x="366248" y="455503"/>
                  </a:lnTo>
                  <a:cubicBezTo>
                    <a:pt x="415373" y="455503"/>
                    <a:pt x="455202" y="415677"/>
                    <a:pt x="455202" y="366549"/>
                  </a:cubicBezTo>
                  <a:lnTo>
                    <a:pt x="455202" y="88612"/>
                  </a:lnTo>
                  <a:cubicBezTo>
                    <a:pt x="455166" y="39510"/>
                    <a:pt x="415349" y="-275"/>
                    <a:pt x="366248" y="-282"/>
                  </a:cubicBezTo>
                  <a:close/>
                  <a:moveTo>
                    <a:pt x="166106" y="222963"/>
                  </a:moveTo>
                  <a:lnTo>
                    <a:pt x="294580" y="94453"/>
                  </a:lnTo>
                  <a:cubicBezTo>
                    <a:pt x="297821" y="91204"/>
                    <a:pt x="303080" y="91199"/>
                    <a:pt x="306333" y="94440"/>
                  </a:cubicBezTo>
                  <a:cubicBezTo>
                    <a:pt x="306333" y="94445"/>
                    <a:pt x="306345" y="94448"/>
                    <a:pt x="306345" y="94453"/>
                  </a:cubicBezTo>
                  <a:lnTo>
                    <a:pt x="306689" y="94750"/>
                  </a:lnTo>
                  <a:lnTo>
                    <a:pt x="322810" y="78569"/>
                  </a:lnTo>
                  <a:cubicBezTo>
                    <a:pt x="326051" y="75347"/>
                    <a:pt x="331287" y="75347"/>
                    <a:pt x="334528" y="78569"/>
                  </a:cubicBezTo>
                  <a:lnTo>
                    <a:pt x="364931" y="109008"/>
                  </a:lnTo>
                  <a:cubicBezTo>
                    <a:pt x="368172" y="112207"/>
                    <a:pt x="368195" y="117423"/>
                    <a:pt x="365002" y="120658"/>
                  </a:cubicBezTo>
                  <a:cubicBezTo>
                    <a:pt x="364978" y="120681"/>
                    <a:pt x="364954" y="120703"/>
                    <a:pt x="364931" y="120725"/>
                  </a:cubicBezTo>
                  <a:lnTo>
                    <a:pt x="348643" y="136751"/>
                  </a:lnTo>
                  <a:lnTo>
                    <a:pt x="349308" y="137416"/>
                  </a:lnTo>
                  <a:cubicBezTo>
                    <a:pt x="352501" y="140683"/>
                    <a:pt x="352501" y="145902"/>
                    <a:pt x="349308" y="149169"/>
                  </a:cubicBezTo>
                  <a:lnTo>
                    <a:pt x="220774" y="277619"/>
                  </a:lnTo>
                  <a:cubicBezTo>
                    <a:pt x="217605" y="280858"/>
                    <a:pt x="212417" y="280916"/>
                    <a:pt x="209176" y="277747"/>
                  </a:cubicBezTo>
                  <a:cubicBezTo>
                    <a:pt x="209128" y="277706"/>
                    <a:pt x="209093" y="277663"/>
                    <a:pt x="209045" y="277619"/>
                  </a:cubicBezTo>
                  <a:lnTo>
                    <a:pt x="166106" y="234775"/>
                  </a:lnTo>
                  <a:cubicBezTo>
                    <a:pt x="162865" y="231529"/>
                    <a:pt x="162865" y="226268"/>
                    <a:pt x="166106" y="223022"/>
                  </a:cubicBezTo>
                  <a:cubicBezTo>
                    <a:pt x="166106" y="223022"/>
                    <a:pt x="166106" y="223022"/>
                    <a:pt x="166106" y="223022"/>
                  </a:cubicBezTo>
                  <a:close/>
                  <a:moveTo>
                    <a:pt x="104374" y="339126"/>
                  </a:moveTo>
                  <a:lnTo>
                    <a:pt x="145402" y="254956"/>
                  </a:lnTo>
                  <a:cubicBezTo>
                    <a:pt x="147396" y="250861"/>
                    <a:pt x="151682" y="250208"/>
                    <a:pt x="154899" y="253401"/>
                  </a:cubicBezTo>
                  <a:lnTo>
                    <a:pt x="192615" y="291153"/>
                  </a:lnTo>
                  <a:cubicBezTo>
                    <a:pt x="195868" y="294382"/>
                    <a:pt x="195203" y="298703"/>
                    <a:pt x="191119" y="300769"/>
                  </a:cubicBezTo>
                  <a:lnTo>
                    <a:pt x="108018" y="342770"/>
                  </a:lnTo>
                  <a:cubicBezTo>
                    <a:pt x="103947" y="344895"/>
                    <a:pt x="102296" y="343221"/>
                    <a:pt x="104291" y="339102"/>
                  </a:cubicBezTo>
                  <a:close/>
                  <a:moveTo>
                    <a:pt x="370772" y="379002"/>
                  </a:moveTo>
                  <a:lnTo>
                    <a:pt x="83955" y="379002"/>
                  </a:lnTo>
                  <a:cubicBezTo>
                    <a:pt x="77022" y="379002"/>
                    <a:pt x="71407" y="373385"/>
                    <a:pt x="71407" y="366454"/>
                  </a:cubicBezTo>
                  <a:cubicBezTo>
                    <a:pt x="71407" y="359523"/>
                    <a:pt x="77022" y="353906"/>
                    <a:pt x="83955" y="353906"/>
                  </a:cubicBezTo>
                  <a:lnTo>
                    <a:pt x="370760" y="353906"/>
                  </a:lnTo>
                  <a:cubicBezTo>
                    <a:pt x="377693" y="353906"/>
                    <a:pt x="383308" y="359523"/>
                    <a:pt x="383308" y="366454"/>
                  </a:cubicBezTo>
                  <a:cubicBezTo>
                    <a:pt x="383308" y="373385"/>
                    <a:pt x="377693" y="379002"/>
                    <a:pt x="370760" y="37900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68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7332662" y="5481534"/>
            <a:ext cx="2954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信息提供项目</a:t>
            </a:r>
            <a:endParaRPr lang="zh-CN" altLang="en-US" sz="2000" kern="100" dirty="0">
              <a:solidFill>
                <a:schemeClr val="accent1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0" r="11680"/>
          <a:stretch>
            <a:fillRect/>
          </a:stretch>
        </p:blipFill>
        <p:spPr>
          <a:xfrm>
            <a:off x="9859929" y="3757960"/>
            <a:ext cx="2350301" cy="2048517"/>
          </a:xfrm>
          <a:prstGeom prst="roundRect">
            <a:avLst>
              <a:gd name="adj" fmla="val 12536"/>
            </a:avLst>
          </a:prstGeom>
        </p:spPr>
      </p:pic>
      <p:sp>
        <p:nvSpPr>
          <p:cNvPr id="53" name="文本框 52"/>
          <p:cNvSpPr txBox="1"/>
          <p:nvPr/>
        </p:nvSpPr>
        <p:spPr>
          <a:xfrm>
            <a:off x="9780733" y="2814621"/>
            <a:ext cx="36118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系统集成类</a:t>
            </a:r>
            <a:r>
              <a:rPr lang="zh-CN" altLang="en-US" sz="2000" kern="100" dirty="0">
                <a:solidFill>
                  <a:schemeClr val="accent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项目</a:t>
            </a:r>
            <a:endParaRPr lang="zh-CN" altLang="en-US" sz="2000" kern="100" dirty="0">
              <a:solidFill>
                <a:schemeClr val="accent1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9900363" y="3340970"/>
            <a:ext cx="896201" cy="733128"/>
            <a:chOff x="698349" y="3617697"/>
            <a:chExt cx="733128" cy="733128"/>
          </a:xfrm>
        </p:grpSpPr>
        <p:sp>
          <p:nvSpPr>
            <p:cNvPr id="55" name="矩形: 圆角 54"/>
            <p:cNvSpPr/>
            <p:nvPr/>
          </p:nvSpPr>
          <p:spPr>
            <a:xfrm>
              <a:off x="698349" y="3617697"/>
              <a:ext cx="733128" cy="733128"/>
            </a:xfrm>
            <a:prstGeom prst="roundRect">
              <a:avLst/>
            </a:prstGeom>
            <a:gradFill flip="none" rotWithShape="1">
              <a:gsLst>
                <a:gs pos="18000">
                  <a:schemeClr val="accent1">
                    <a:lumMod val="60000"/>
                    <a:lumOff val="40000"/>
                  </a:schemeClr>
                </a:gs>
                <a:gs pos="81000">
                  <a:schemeClr val="accent1"/>
                </a:gs>
              </a:gsLst>
              <a:lin ang="2700000" scaled="1"/>
              <a:tileRect/>
            </a:gradFill>
            <a:ln w="68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873197" y="3848529"/>
              <a:ext cx="383432" cy="346885"/>
            </a:xfrm>
            <a:custGeom>
              <a:avLst/>
              <a:gdLst>
                <a:gd name="connsiteX0" fmla="*/ 366678 w 513420"/>
                <a:gd name="connsiteY0" fmla="*/ 148326 h 464483"/>
                <a:gd name="connsiteX1" fmla="*/ 512247 w 513420"/>
                <a:gd name="connsiteY1" fmla="*/ 148326 h 464483"/>
                <a:gd name="connsiteX2" fmla="*/ 489640 w 513420"/>
                <a:gd name="connsiteY2" fmla="*/ 176309 h 464483"/>
                <a:gd name="connsiteX3" fmla="*/ 265428 w 513420"/>
                <a:gd name="connsiteY3" fmla="*/ 453800 h 464483"/>
                <a:gd name="connsiteX4" fmla="*/ 165764 w 513420"/>
                <a:gd name="connsiteY4" fmla="*/ 148326 h 464483"/>
                <a:gd name="connsiteX5" fmla="*/ 356409 w 513420"/>
                <a:gd name="connsiteY5" fmla="*/ 148326 h 464483"/>
                <a:gd name="connsiteX6" fmla="*/ 256882 w 513420"/>
                <a:gd name="connsiteY6" fmla="*/ 464483 h 464483"/>
                <a:gd name="connsiteX7" fmla="*/ 1172 w 513420"/>
                <a:gd name="connsiteY7" fmla="*/ 148326 h 464483"/>
                <a:gd name="connsiteX8" fmla="*/ 155631 w 513420"/>
                <a:gd name="connsiteY8" fmla="*/ 148326 h 464483"/>
                <a:gd name="connsiteX9" fmla="*/ 248611 w 513420"/>
                <a:gd name="connsiteY9" fmla="*/ 454489 h 464483"/>
                <a:gd name="connsiteX10" fmla="*/ 23779 w 513420"/>
                <a:gd name="connsiteY10" fmla="*/ 176309 h 464483"/>
                <a:gd name="connsiteX11" fmla="*/ 256882 w 513420"/>
                <a:gd name="connsiteY11" fmla="*/ 8754 h 464483"/>
                <a:gd name="connsiteX12" fmla="*/ 352756 w 513420"/>
                <a:gd name="connsiteY12" fmla="*/ 136885 h 464483"/>
                <a:gd name="connsiteX13" fmla="*/ 169072 w 513420"/>
                <a:gd name="connsiteY13" fmla="*/ 136885 h 464483"/>
                <a:gd name="connsiteX14" fmla="*/ 433191 w 513420"/>
                <a:gd name="connsiteY14" fmla="*/ 5032 h 464483"/>
                <a:gd name="connsiteX15" fmla="*/ 513420 w 513420"/>
                <a:gd name="connsiteY15" fmla="*/ 136885 h 464483"/>
                <a:gd name="connsiteX16" fmla="*/ 371573 w 513420"/>
                <a:gd name="connsiteY16" fmla="*/ 136885 h 464483"/>
                <a:gd name="connsiteX17" fmla="*/ 80297 w 513420"/>
                <a:gd name="connsiteY17" fmla="*/ 4963 h 464483"/>
                <a:gd name="connsiteX18" fmla="*/ 150324 w 513420"/>
                <a:gd name="connsiteY18" fmla="*/ 136885 h 464483"/>
                <a:gd name="connsiteX19" fmla="*/ 0 w 513420"/>
                <a:gd name="connsiteY19" fmla="*/ 136885 h 464483"/>
                <a:gd name="connsiteX20" fmla="*/ 263154 w 513420"/>
                <a:gd name="connsiteY20" fmla="*/ 0 h 464483"/>
                <a:gd name="connsiteX21" fmla="*/ 424644 w 513420"/>
                <a:gd name="connsiteY21" fmla="*/ 0 h 464483"/>
                <a:gd name="connsiteX22" fmla="*/ 362543 w 513420"/>
                <a:gd name="connsiteY22" fmla="*/ 132818 h 464483"/>
                <a:gd name="connsiteX23" fmla="*/ 88982 w 513420"/>
                <a:gd name="connsiteY23" fmla="*/ 0 h 464483"/>
                <a:gd name="connsiteX24" fmla="*/ 250541 w 513420"/>
                <a:gd name="connsiteY24" fmla="*/ 0 h 464483"/>
                <a:gd name="connsiteX25" fmla="*/ 159492 w 513420"/>
                <a:gd name="connsiteY25" fmla="*/ 132887 h 464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3420" h="464483">
                  <a:moveTo>
                    <a:pt x="366678" y="148326"/>
                  </a:moveTo>
                  <a:lnTo>
                    <a:pt x="512247" y="148326"/>
                  </a:lnTo>
                  <a:lnTo>
                    <a:pt x="489640" y="176309"/>
                  </a:lnTo>
                  <a:lnTo>
                    <a:pt x="265428" y="453800"/>
                  </a:lnTo>
                  <a:close/>
                  <a:moveTo>
                    <a:pt x="165764" y="148326"/>
                  </a:moveTo>
                  <a:lnTo>
                    <a:pt x="356409" y="148326"/>
                  </a:lnTo>
                  <a:lnTo>
                    <a:pt x="256882" y="464483"/>
                  </a:lnTo>
                  <a:close/>
                  <a:moveTo>
                    <a:pt x="1172" y="148326"/>
                  </a:moveTo>
                  <a:lnTo>
                    <a:pt x="155631" y="148326"/>
                  </a:lnTo>
                  <a:lnTo>
                    <a:pt x="248611" y="454489"/>
                  </a:lnTo>
                  <a:lnTo>
                    <a:pt x="23779" y="176309"/>
                  </a:lnTo>
                  <a:close/>
                  <a:moveTo>
                    <a:pt x="256882" y="8754"/>
                  </a:moveTo>
                  <a:lnTo>
                    <a:pt x="352756" y="136885"/>
                  </a:lnTo>
                  <a:lnTo>
                    <a:pt x="169072" y="136885"/>
                  </a:lnTo>
                  <a:close/>
                  <a:moveTo>
                    <a:pt x="433191" y="5032"/>
                  </a:moveTo>
                  <a:lnTo>
                    <a:pt x="513420" y="136885"/>
                  </a:lnTo>
                  <a:lnTo>
                    <a:pt x="371573" y="136885"/>
                  </a:lnTo>
                  <a:close/>
                  <a:moveTo>
                    <a:pt x="80297" y="4963"/>
                  </a:moveTo>
                  <a:lnTo>
                    <a:pt x="150324" y="136885"/>
                  </a:lnTo>
                  <a:lnTo>
                    <a:pt x="0" y="136885"/>
                  </a:lnTo>
                  <a:close/>
                  <a:moveTo>
                    <a:pt x="263154" y="0"/>
                  </a:moveTo>
                  <a:lnTo>
                    <a:pt x="424644" y="0"/>
                  </a:lnTo>
                  <a:lnTo>
                    <a:pt x="362543" y="132818"/>
                  </a:lnTo>
                  <a:close/>
                  <a:moveTo>
                    <a:pt x="88982" y="0"/>
                  </a:moveTo>
                  <a:lnTo>
                    <a:pt x="250541" y="0"/>
                  </a:lnTo>
                  <a:lnTo>
                    <a:pt x="159492" y="132887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68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</a:t>
            </a:r>
            <a:r>
              <a:rPr lang="zh-CN" altLang="en-US" dirty="0"/>
              <a:t>项目的独有特征</a:t>
            </a:r>
            <a:endParaRPr lang="en-US" dirty="0"/>
          </a:p>
        </p:txBody>
      </p:sp>
      <p:sp>
        <p:nvSpPr>
          <p:cNvPr id="2" name="矩形: 圆角 1"/>
          <p:cNvSpPr/>
          <p:nvPr/>
        </p:nvSpPr>
        <p:spPr>
          <a:xfrm rot="2700000">
            <a:off x="5130577" y="2463577"/>
            <a:ext cx="1930846" cy="1930846"/>
          </a:xfrm>
          <a:prstGeom prst="roundRect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ounded Rectangle 1+"/>
          <p:cNvSpPr/>
          <p:nvPr/>
        </p:nvSpPr>
        <p:spPr>
          <a:xfrm>
            <a:off x="4629150" y="1962150"/>
            <a:ext cx="2933700" cy="2933700"/>
          </a:xfrm>
          <a:prstGeom prst="ellipse">
            <a:avLst/>
          </a:prstGeom>
          <a:noFill/>
          <a:ln w="12700" cap="flat" cmpd="sng" algn="ctr">
            <a:solidFill>
              <a:srgbClr val="026676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94000">
                      <a:schemeClr val="accent1"/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椭圆 4"/>
          <p:cNvSpPr/>
          <p:nvPr/>
        </p:nvSpPr>
        <p:spPr>
          <a:xfrm rot="8100000">
            <a:off x="6957147" y="2212254"/>
            <a:ext cx="355600" cy="355600"/>
          </a:xfrm>
          <a:prstGeom prst="ellipse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椭圆 5"/>
          <p:cNvSpPr/>
          <p:nvPr/>
        </p:nvSpPr>
        <p:spPr>
          <a:xfrm rot="8100000">
            <a:off x="7346661" y="3619131"/>
            <a:ext cx="355600" cy="355600"/>
          </a:xfrm>
          <a:prstGeom prst="ellipse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椭圆 6"/>
          <p:cNvSpPr/>
          <p:nvPr/>
        </p:nvSpPr>
        <p:spPr>
          <a:xfrm rot="8100000">
            <a:off x="4466583" y="3601678"/>
            <a:ext cx="355600" cy="355600"/>
          </a:xfrm>
          <a:prstGeom prst="ellipse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椭圆 7"/>
          <p:cNvSpPr/>
          <p:nvPr/>
        </p:nvSpPr>
        <p:spPr>
          <a:xfrm rot="8100000">
            <a:off x="4879253" y="2212254"/>
            <a:ext cx="355600" cy="355600"/>
          </a:xfrm>
          <a:prstGeom prst="ellipse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1793068" y="2137482"/>
            <a:ext cx="2576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渐进性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(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逐步完善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84518" y="2478730"/>
            <a:ext cx="2710293" cy="380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目标是逐步完善的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40973" y="35280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高风险性</a:t>
            </a:r>
            <a:endParaRPr 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71848" y="3869278"/>
            <a:ext cx="2710293" cy="380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需求不明确，工作可见度不高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23368" y="213748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创新性</a:t>
            </a:r>
            <a:endParaRPr 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23368" y="2478730"/>
            <a:ext cx="2710293" cy="70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方法、技术、管理模式方面具有创新性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12882" y="354548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智力密集型</a:t>
            </a:r>
            <a:endParaRPr 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112882" y="3886731"/>
            <a:ext cx="2710293" cy="380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脑力劳动，细致复杂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5826830" y="2749498"/>
            <a:ext cx="538340" cy="679502"/>
          </a:xfrm>
          <a:custGeom>
            <a:avLst/>
            <a:gdLst>
              <a:gd name="connsiteX0" fmla="*/ 15196 w 461102"/>
              <a:gd name="connsiteY0" fmla="*/ 202090 h 582012"/>
              <a:gd name="connsiteX1" fmla="*/ 104115 w 461102"/>
              <a:gd name="connsiteY1" fmla="*/ 202090 h 582012"/>
              <a:gd name="connsiteX2" fmla="*/ 193033 w 461102"/>
              <a:gd name="connsiteY2" fmla="*/ 291010 h 582012"/>
              <a:gd name="connsiteX3" fmla="*/ 104115 w 461102"/>
              <a:gd name="connsiteY3" fmla="*/ 379927 h 582012"/>
              <a:gd name="connsiteX4" fmla="*/ 15196 w 461102"/>
              <a:gd name="connsiteY4" fmla="*/ 291010 h 582012"/>
              <a:gd name="connsiteX5" fmla="*/ 290359 w 461102"/>
              <a:gd name="connsiteY5" fmla="*/ 97002 h 582012"/>
              <a:gd name="connsiteX6" fmla="*/ 258025 w 461102"/>
              <a:gd name="connsiteY6" fmla="*/ 129336 h 582012"/>
              <a:gd name="connsiteX7" fmla="*/ 290359 w 461102"/>
              <a:gd name="connsiteY7" fmla="*/ 161670 h 582012"/>
              <a:gd name="connsiteX8" fmla="*/ 290681 w 461102"/>
              <a:gd name="connsiteY8" fmla="*/ 161670 h 582012"/>
              <a:gd name="connsiteX9" fmla="*/ 322693 w 461102"/>
              <a:gd name="connsiteY9" fmla="*/ 129336 h 582012"/>
              <a:gd name="connsiteX10" fmla="*/ 290359 w 461102"/>
              <a:gd name="connsiteY10" fmla="*/ 97002 h 582012"/>
              <a:gd name="connsiteX11" fmla="*/ 248810 w 461102"/>
              <a:gd name="connsiteY11" fmla="*/ 0 h 582012"/>
              <a:gd name="connsiteX12" fmla="*/ 252366 w 461102"/>
              <a:gd name="connsiteY12" fmla="*/ 0 h 582012"/>
              <a:gd name="connsiteX13" fmla="*/ 381702 w 461102"/>
              <a:gd name="connsiteY13" fmla="*/ 73883 h 582012"/>
              <a:gd name="connsiteX14" fmla="*/ 453969 w 461102"/>
              <a:gd name="connsiteY14" fmla="*/ 115917 h 582012"/>
              <a:gd name="connsiteX15" fmla="*/ 457881 w 461102"/>
              <a:gd name="connsiteY15" fmla="*/ 119636 h 582012"/>
              <a:gd name="connsiteX16" fmla="*/ 454615 w 461102"/>
              <a:gd name="connsiteY16" fmla="*/ 142270 h 582012"/>
              <a:gd name="connsiteX17" fmla="*/ 404174 w 461102"/>
              <a:gd name="connsiteY17" fmla="*/ 171693 h 582012"/>
              <a:gd name="connsiteX18" fmla="*/ 404174 w 461102"/>
              <a:gd name="connsiteY18" fmla="*/ 307173 h 582012"/>
              <a:gd name="connsiteX19" fmla="*/ 274838 w 461102"/>
              <a:gd name="connsiteY19" fmla="*/ 489860 h 582012"/>
              <a:gd name="connsiteX20" fmla="*/ 274838 w 461102"/>
              <a:gd name="connsiteY20" fmla="*/ 557763 h 582012"/>
              <a:gd name="connsiteX21" fmla="*/ 250589 w 461102"/>
              <a:gd name="connsiteY21" fmla="*/ 582012 h 582012"/>
              <a:gd name="connsiteX22" fmla="*/ 226338 w 461102"/>
              <a:gd name="connsiteY22" fmla="*/ 557763 h 582012"/>
              <a:gd name="connsiteX23" fmla="*/ 226338 w 461102"/>
              <a:gd name="connsiteY23" fmla="*/ 500369 h 582012"/>
              <a:gd name="connsiteX24" fmla="*/ 210171 w 461102"/>
              <a:gd name="connsiteY24" fmla="*/ 501177 h 582012"/>
              <a:gd name="connsiteX25" fmla="*/ 37993 w 461102"/>
              <a:gd name="connsiteY25" fmla="*/ 501177 h 582012"/>
              <a:gd name="connsiteX26" fmla="*/ 0 w 461102"/>
              <a:gd name="connsiteY26" fmla="*/ 463184 h 582012"/>
              <a:gd name="connsiteX27" fmla="*/ 0 w 461102"/>
              <a:gd name="connsiteY27" fmla="*/ 458335 h 582012"/>
              <a:gd name="connsiteX28" fmla="*/ 37993 w 461102"/>
              <a:gd name="connsiteY28" fmla="*/ 420342 h 582012"/>
              <a:gd name="connsiteX29" fmla="*/ 97002 w 461102"/>
              <a:gd name="connsiteY29" fmla="*/ 420342 h 582012"/>
              <a:gd name="connsiteX30" fmla="*/ 104438 w 461102"/>
              <a:gd name="connsiteY30" fmla="*/ 420342 h 582012"/>
              <a:gd name="connsiteX31" fmla="*/ 233774 w 461102"/>
              <a:gd name="connsiteY31" fmla="*/ 291006 h 582012"/>
              <a:gd name="connsiteX32" fmla="*/ 104438 w 461102"/>
              <a:gd name="connsiteY32" fmla="*/ 161670 h 582012"/>
              <a:gd name="connsiteX33" fmla="*/ 97002 w 461102"/>
              <a:gd name="connsiteY33" fmla="*/ 161670 h 582012"/>
              <a:gd name="connsiteX34" fmla="*/ 97002 w 461102"/>
              <a:gd name="connsiteY34" fmla="*/ 151970 h 582012"/>
              <a:gd name="connsiteX35" fmla="*/ 97002 w 461102"/>
              <a:gd name="connsiteY35" fmla="*/ 151809 h 582012"/>
              <a:gd name="connsiteX36" fmla="*/ 248810 w 461102"/>
              <a:gd name="connsiteY36" fmla="*/ 0 h 58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61102" h="582012">
                <a:moveTo>
                  <a:pt x="15196" y="202090"/>
                </a:moveTo>
                <a:lnTo>
                  <a:pt x="104115" y="202090"/>
                </a:lnTo>
                <a:cubicBezTo>
                  <a:pt x="153231" y="202090"/>
                  <a:pt x="193033" y="241894"/>
                  <a:pt x="193033" y="291010"/>
                </a:cubicBezTo>
                <a:cubicBezTo>
                  <a:pt x="193033" y="340123"/>
                  <a:pt x="153231" y="379927"/>
                  <a:pt x="104115" y="379927"/>
                </a:cubicBezTo>
                <a:cubicBezTo>
                  <a:pt x="55000" y="379927"/>
                  <a:pt x="15196" y="340123"/>
                  <a:pt x="15196" y="291010"/>
                </a:cubicBezTo>
                <a:close/>
                <a:moveTo>
                  <a:pt x="290359" y="97002"/>
                </a:moveTo>
                <a:cubicBezTo>
                  <a:pt x="272494" y="97002"/>
                  <a:pt x="258025" y="111472"/>
                  <a:pt x="258025" y="129336"/>
                </a:cubicBezTo>
                <a:cubicBezTo>
                  <a:pt x="258025" y="147201"/>
                  <a:pt x="272494" y="161670"/>
                  <a:pt x="290359" y="161670"/>
                </a:cubicBezTo>
                <a:lnTo>
                  <a:pt x="290681" y="161670"/>
                </a:lnTo>
                <a:cubicBezTo>
                  <a:pt x="308417" y="161492"/>
                  <a:pt x="322693" y="147072"/>
                  <a:pt x="322693" y="129336"/>
                </a:cubicBezTo>
                <a:cubicBezTo>
                  <a:pt x="322693" y="111472"/>
                  <a:pt x="308223" y="97002"/>
                  <a:pt x="290359" y="97002"/>
                </a:cubicBezTo>
                <a:close/>
                <a:moveTo>
                  <a:pt x="248810" y="0"/>
                </a:moveTo>
                <a:lnTo>
                  <a:pt x="252366" y="0"/>
                </a:lnTo>
                <a:cubicBezTo>
                  <a:pt x="305458" y="211"/>
                  <a:pt x="354558" y="28244"/>
                  <a:pt x="381702" y="73883"/>
                </a:cubicBezTo>
                <a:lnTo>
                  <a:pt x="453969" y="115917"/>
                </a:lnTo>
                <a:cubicBezTo>
                  <a:pt x="455472" y="116936"/>
                  <a:pt x="456798" y="118181"/>
                  <a:pt x="457881" y="119636"/>
                </a:cubicBezTo>
                <a:cubicBezTo>
                  <a:pt x="463233" y="126797"/>
                  <a:pt x="461761" y="136918"/>
                  <a:pt x="454615" y="142270"/>
                </a:cubicBezTo>
                <a:lnTo>
                  <a:pt x="404174" y="171693"/>
                </a:lnTo>
                <a:lnTo>
                  <a:pt x="404174" y="307173"/>
                </a:lnTo>
                <a:cubicBezTo>
                  <a:pt x="404078" y="389302"/>
                  <a:pt x="352279" y="462490"/>
                  <a:pt x="274838" y="489860"/>
                </a:cubicBezTo>
                <a:lnTo>
                  <a:pt x="274838" y="557763"/>
                </a:lnTo>
                <a:cubicBezTo>
                  <a:pt x="274838" y="571148"/>
                  <a:pt x="263974" y="582012"/>
                  <a:pt x="250589" y="582012"/>
                </a:cubicBezTo>
                <a:cubicBezTo>
                  <a:pt x="237202" y="582012"/>
                  <a:pt x="226338" y="571148"/>
                  <a:pt x="226338" y="557763"/>
                </a:cubicBezTo>
                <a:lnTo>
                  <a:pt x="226338" y="500369"/>
                </a:lnTo>
                <a:cubicBezTo>
                  <a:pt x="221003" y="501177"/>
                  <a:pt x="215668" y="501177"/>
                  <a:pt x="210171" y="501177"/>
                </a:cubicBezTo>
                <a:lnTo>
                  <a:pt x="37993" y="501177"/>
                </a:lnTo>
                <a:cubicBezTo>
                  <a:pt x="17007" y="501177"/>
                  <a:pt x="0" y="484170"/>
                  <a:pt x="0" y="463184"/>
                </a:cubicBezTo>
                <a:lnTo>
                  <a:pt x="0" y="458335"/>
                </a:lnTo>
                <a:cubicBezTo>
                  <a:pt x="0" y="437349"/>
                  <a:pt x="17007" y="420342"/>
                  <a:pt x="37993" y="420342"/>
                </a:cubicBezTo>
                <a:lnTo>
                  <a:pt x="97002" y="420342"/>
                </a:lnTo>
                <a:lnTo>
                  <a:pt x="104438" y="420342"/>
                </a:lnTo>
                <a:cubicBezTo>
                  <a:pt x="175864" y="420342"/>
                  <a:pt x="233774" y="362431"/>
                  <a:pt x="233774" y="291006"/>
                </a:cubicBezTo>
                <a:cubicBezTo>
                  <a:pt x="233774" y="219581"/>
                  <a:pt x="175864" y="161670"/>
                  <a:pt x="104438" y="161670"/>
                </a:cubicBezTo>
                <a:lnTo>
                  <a:pt x="97002" y="161670"/>
                </a:lnTo>
                <a:lnTo>
                  <a:pt x="97002" y="151970"/>
                </a:lnTo>
                <a:cubicBezTo>
                  <a:pt x="97002" y="151921"/>
                  <a:pt x="97002" y="151856"/>
                  <a:pt x="97002" y="151809"/>
                </a:cubicBezTo>
                <a:cubicBezTo>
                  <a:pt x="97002" y="67966"/>
                  <a:pt x="164968" y="0"/>
                  <a:pt x="248810" y="0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365674" y="3508312"/>
            <a:ext cx="1460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ea"/>
                <a:ea typeface="+mj-ea"/>
              </a:rPr>
              <a:t>IT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项目特征</a:t>
            </a:r>
            <a:endParaRPr 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任意多边形: 形状 31"/>
          <p:cNvSpPr/>
          <p:nvPr/>
        </p:nvSpPr>
        <p:spPr>
          <a:xfrm>
            <a:off x="971551" y="1360714"/>
            <a:ext cx="435987" cy="4136572"/>
          </a:xfrm>
          <a:custGeom>
            <a:avLst/>
            <a:gdLst>
              <a:gd name="connsiteX0" fmla="*/ 435987 w 4336951"/>
              <a:gd name="connsiteY0" fmla="*/ 0 h 4136572"/>
              <a:gd name="connsiteX1" fmla="*/ 4336951 w 4336951"/>
              <a:gd name="connsiteY1" fmla="*/ 0 h 4136572"/>
              <a:gd name="connsiteX2" fmla="*/ 4336951 w 4336951"/>
              <a:gd name="connsiteY2" fmla="*/ 4136572 h 4136572"/>
              <a:gd name="connsiteX3" fmla="*/ 435987 w 4336951"/>
              <a:gd name="connsiteY3" fmla="*/ 4136572 h 4136572"/>
              <a:gd name="connsiteX4" fmla="*/ 402705 w 4336951"/>
              <a:gd name="connsiteY4" fmla="*/ 4062953 h 4136572"/>
              <a:gd name="connsiteX5" fmla="*/ 0 w 4336951"/>
              <a:gd name="connsiteY5" fmla="*/ 2068286 h 4136572"/>
              <a:gd name="connsiteX6" fmla="*/ 402705 w 4336951"/>
              <a:gd name="connsiteY6" fmla="*/ 73619 h 4136572"/>
              <a:gd name="connsiteX7" fmla="*/ 435987 w 4336951"/>
              <a:gd name="connsiteY7" fmla="*/ 0 h 4136572"/>
              <a:gd name="connsiteX0-1" fmla="*/ 4336951 w 4428391"/>
              <a:gd name="connsiteY0-2" fmla="*/ 0 h 4136572"/>
              <a:gd name="connsiteX1-3" fmla="*/ 4336951 w 4428391"/>
              <a:gd name="connsiteY1-4" fmla="*/ 4136572 h 4136572"/>
              <a:gd name="connsiteX2-5" fmla="*/ 435987 w 4428391"/>
              <a:gd name="connsiteY2-6" fmla="*/ 4136572 h 4136572"/>
              <a:gd name="connsiteX3-7" fmla="*/ 402705 w 4428391"/>
              <a:gd name="connsiteY3-8" fmla="*/ 4062953 h 4136572"/>
              <a:gd name="connsiteX4-9" fmla="*/ 0 w 4428391"/>
              <a:gd name="connsiteY4-10" fmla="*/ 2068286 h 4136572"/>
              <a:gd name="connsiteX5-11" fmla="*/ 402705 w 4428391"/>
              <a:gd name="connsiteY5-12" fmla="*/ 73619 h 4136572"/>
              <a:gd name="connsiteX6-13" fmla="*/ 435987 w 4428391"/>
              <a:gd name="connsiteY6-14" fmla="*/ 0 h 4136572"/>
              <a:gd name="connsiteX7-15" fmla="*/ 4428391 w 4428391"/>
              <a:gd name="connsiteY7-16" fmla="*/ 91440 h 4136572"/>
              <a:gd name="connsiteX0-17" fmla="*/ 4336951 w 4336951"/>
              <a:gd name="connsiteY0-18" fmla="*/ 0 h 4136572"/>
              <a:gd name="connsiteX1-19" fmla="*/ 4336951 w 4336951"/>
              <a:gd name="connsiteY1-20" fmla="*/ 4136572 h 4136572"/>
              <a:gd name="connsiteX2-21" fmla="*/ 435987 w 4336951"/>
              <a:gd name="connsiteY2-22" fmla="*/ 4136572 h 4136572"/>
              <a:gd name="connsiteX3-23" fmla="*/ 402705 w 4336951"/>
              <a:gd name="connsiteY3-24" fmla="*/ 4062953 h 4136572"/>
              <a:gd name="connsiteX4-25" fmla="*/ 0 w 4336951"/>
              <a:gd name="connsiteY4-26" fmla="*/ 2068286 h 4136572"/>
              <a:gd name="connsiteX5-27" fmla="*/ 402705 w 4336951"/>
              <a:gd name="connsiteY5-28" fmla="*/ 73619 h 4136572"/>
              <a:gd name="connsiteX6-29" fmla="*/ 435987 w 4336951"/>
              <a:gd name="connsiteY6-30" fmla="*/ 0 h 4136572"/>
              <a:gd name="connsiteX0-31" fmla="*/ 4336951 w 4336951"/>
              <a:gd name="connsiteY0-32" fmla="*/ 4136572 h 4136572"/>
              <a:gd name="connsiteX1-33" fmla="*/ 435987 w 4336951"/>
              <a:gd name="connsiteY1-34" fmla="*/ 4136572 h 4136572"/>
              <a:gd name="connsiteX2-35" fmla="*/ 402705 w 4336951"/>
              <a:gd name="connsiteY2-36" fmla="*/ 4062953 h 4136572"/>
              <a:gd name="connsiteX3-37" fmla="*/ 0 w 4336951"/>
              <a:gd name="connsiteY3-38" fmla="*/ 2068286 h 4136572"/>
              <a:gd name="connsiteX4-39" fmla="*/ 402705 w 4336951"/>
              <a:gd name="connsiteY4-40" fmla="*/ 73619 h 4136572"/>
              <a:gd name="connsiteX5-41" fmla="*/ 435987 w 4336951"/>
              <a:gd name="connsiteY5-42" fmla="*/ 0 h 4136572"/>
              <a:gd name="connsiteX0-43" fmla="*/ 435987 w 435987"/>
              <a:gd name="connsiteY0-44" fmla="*/ 4136572 h 4136572"/>
              <a:gd name="connsiteX1-45" fmla="*/ 402705 w 435987"/>
              <a:gd name="connsiteY1-46" fmla="*/ 4062953 h 4136572"/>
              <a:gd name="connsiteX2-47" fmla="*/ 0 w 435987"/>
              <a:gd name="connsiteY2-48" fmla="*/ 2068286 h 4136572"/>
              <a:gd name="connsiteX3-49" fmla="*/ 402705 w 435987"/>
              <a:gd name="connsiteY3-50" fmla="*/ 73619 h 4136572"/>
              <a:gd name="connsiteX4-51" fmla="*/ 435987 w 435987"/>
              <a:gd name="connsiteY4-52" fmla="*/ 0 h 4136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5987" h="4136572">
                <a:moveTo>
                  <a:pt x="435987" y="4136572"/>
                </a:moveTo>
                <a:lnTo>
                  <a:pt x="402705" y="4062953"/>
                </a:lnTo>
                <a:cubicBezTo>
                  <a:pt x="143393" y="3449873"/>
                  <a:pt x="0" y="2775825"/>
                  <a:pt x="0" y="2068286"/>
                </a:cubicBezTo>
                <a:cubicBezTo>
                  <a:pt x="0" y="1360747"/>
                  <a:pt x="143393" y="686699"/>
                  <a:pt x="402705" y="73619"/>
                </a:cubicBezTo>
                <a:lnTo>
                  <a:pt x="435987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94000">
                      <a:schemeClr val="accent1"/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任意多边形: 形状 30"/>
          <p:cNvSpPr/>
          <p:nvPr/>
        </p:nvSpPr>
        <p:spPr>
          <a:xfrm>
            <a:off x="10784463" y="1360714"/>
            <a:ext cx="435987" cy="4136572"/>
          </a:xfrm>
          <a:custGeom>
            <a:avLst/>
            <a:gdLst>
              <a:gd name="connsiteX0" fmla="*/ 0 w 5035550"/>
              <a:gd name="connsiteY0" fmla="*/ 0 h 4136572"/>
              <a:gd name="connsiteX1" fmla="*/ 4599563 w 5035550"/>
              <a:gd name="connsiteY1" fmla="*/ 0 h 4136572"/>
              <a:gd name="connsiteX2" fmla="*/ 4632845 w 5035550"/>
              <a:gd name="connsiteY2" fmla="*/ 73619 h 4136572"/>
              <a:gd name="connsiteX3" fmla="*/ 5035550 w 5035550"/>
              <a:gd name="connsiteY3" fmla="*/ 2068286 h 4136572"/>
              <a:gd name="connsiteX4" fmla="*/ 4632845 w 5035550"/>
              <a:gd name="connsiteY4" fmla="*/ 4062953 h 4136572"/>
              <a:gd name="connsiteX5" fmla="*/ 4599563 w 5035550"/>
              <a:gd name="connsiteY5" fmla="*/ 4136572 h 4136572"/>
              <a:gd name="connsiteX6" fmla="*/ 0 w 5035550"/>
              <a:gd name="connsiteY6" fmla="*/ 4136572 h 4136572"/>
              <a:gd name="connsiteX7" fmla="*/ 0 w 5035550"/>
              <a:gd name="connsiteY7" fmla="*/ 0 h 4136572"/>
              <a:gd name="connsiteX0-1" fmla="*/ 0 w 5035550"/>
              <a:gd name="connsiteY0-2" fmla="*/ 0 h 4136572"/>
              <a:gd name="connsiteX1-3" fmla="*/ 4599563 w 5035550"/>
              <a:gd name="connsiteY1-4" fmla="*/ 0 h 4136572"/>
              <a:gd name="connsiteX2-5" fmla="*/ 4632845 w 5035550"/>
              <a:gd name="connsiteY2-6" fmla="*/ 73619 h 4136572"/>
              <a:gd name="connsiteX3-7" fmla="*/ 5035550 w 5035550"/>
              <a:gd name="connsiteY3-8" fmla="*/ 2068286 h 4136572"/>
              <a:gd name="connsiteX4-9" fmla="*/ 4632845 w 5035550"/>
              <a:gd name="connsiteY4-10" fmla="*/ 4062953 h 4136572"/>
              <a:gd name="connsiteX5-11" fmla="*/ 4599563 w 5035550"/>
              <a:gd name="connsiteY5-12" fmla="*/ 4136572 h 4136572"/>
              <a:gd name="connsiteX6-13" fmla="*/ 0 w 5035550"/>
              <a:gd name="connsiteY6-14" fmla="*/ 4136572 h 4136572"/>
              <a:gd name="connsiteX7-15" fmla="*/ 91440 w 5035550"/>
              <a:gd name="connsiteY7-16" fmla="*/ 91440 h 4136572"/>
              <a:gd name="connsiteX0-17" fmla="*/ 0 w 5035550"/>
              <a:gd name="connsiteY0-18" fmla="*/ 0 h 4136572"/>
              <a:gd name="connsiteX1-19" fmla="*/ 4599563 w 5035550"/>
              <a:gd name="connsiteY1-20" fmla="*/ 0 h 4136572"/>
              <a:gd name="connsiteX2-21" fmla="*/ 4632845 w 5035550"/>
              <a:gd name="connsiteY2-22" fmla="*/ 73619 h 4136572"/>
              <a:gd name="connsiteX3-23" fmla="*/ 5035550 w 5035550"/>
              <a:gd name="connsiteY3-24" fmla="*/ 2068286 h 4136572"/>
              <a:gd name="connsiteX4-25" fmla="*/ 4632845 w 5035550"/>
              <a:gd name="connsiteY4-26" fmla="*/ 4062953 h 4136572"/>
              <a:gd name="connsiteX5-27" fmla="*/ 4599563 w 5035550"/>
              <a:gd name="connsiteY5-28" fmla="*/ 4136572 h 4136572"/>
              <a:gd name="connsiteX6-29" fmla="*/ 0 w 5035550"/>
              <a:gd name="connsiteY6-30" fmla="*/ 4136572 h 4136572"/>
              <a:gd name="connsiteX0-31" fmla="*/ 4599563 w 5035550"/>
              <a:gd name="connsiteY0-32" fmla="*/ 0 h 4136572"/>
              <a:gd name="connsiteX1-33" fmla="*/ 4632845 w 5035550"/>
              <a:gd name="connsiteY1-34" fmla="*/ 73619 h 4136572"/>
              <a:gd name="connsiteX2-35" fmla="*/ 5035550 w 5035550"/>
              <a:gd name="connsiteY2-36" fmla="*/ 2068286 h 4136572"/>
              <a:gd name="connsiteX3-37" fmla="*/ 4632845 w 5035550"/>
              <a:gd name="connsiteY3-38" fmla="*/ 4062953 h 4136572"/>
              <a:gd name="connsiteX4-39" fmla="*/ 4599563 w 5035550"/>
              <a:gd name="connsiteY4-40" fmla="*/ 4136572 h 4136572"/>
              <a:gd name="connsiteX5-41" fmla="*/ 0 w 5035550"/>
              <a:gd name="connsiteY5-42" fmla="*/ 4136572 h 4136572"/>
              <a:gd name="connsiteX0-43" fmla="*/ 0 w 435987"/>
              <a:gd name="connsiteY0-44" fmla="*/ 0 h 4136572"/>
              <a:gd name="connsiteX1-45" fmla="*/ 33282 w 435987"/>
              <a:gd name="connsiteY1-46" fmla="*/ 73619 h 4136572"/>
              <a:gd name="connsiteX2-47" fmla="*/ 435987 w 435987"/>
              <a:gd name="connsiteY2-48" fmla="*/ 2068286 h 4136572"/>
              <a:gd name="connsiteX3-49" fmla="*/ 33282 w 435987"/>
              <a:gd name="connsiteY3-50" fmla="*/ 4062953 h 4136572"/>
              <a:gd name="connsiteX4-51" fmla="*/ 0 w 435987"/>
              <a:gd name="connsiteY4-52" fmla="*/ 4136572 h 4136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5987" h="4136572">
                <a:moveTo>
                  <a:pt x="0" y="0"/>
                </a:moveTo>
                <a:lnTo>
                  <a:pt x="33282" y="73619"/>
                </a:lnTo>
                <a:cubicBezTo>
                  <a:pt x="292594" y="686699"/>
                  <a:pt x="435987" y="1360747"/>
                  <a:pt x="435987" y="2068286"/>
                </a:cubicBezTo>
                <a:cubicBezTo>
                  <a:pt x="435987" y="2775825"/>
                  <a:pt x="292594" y="3449873"/>
                  <a:pt x="33282" y="4062953"/>
                </a:cubicBezTo>
                <a:lnTo>
                  <a:pt x="0" y="4136572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94000">
                      <a:schemeClr val="accent1"/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椭圆 3"/>
          <p:cNvSpPr/>
          <p:nvPr/>
        </p:nvSpPr>
        <p:spPr>
          <a:xfrm rot="8100000">
            <a:off x="5918200" y="4768819"/>
            <a:ext cx="355600" cy="355600"/>
          </a:xfrm>
          <a:prstGeom prst="ellipse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852556" y="5170047"/>
            <a:ext cx="2710294" cy="721801"/>
            <a:chOff x="5234224" y="5170047"/>
            <a:chExt cx="2710294" cy="721801"/>
          </a:xfrm>
        </p:grpSpPr>
        <p:sp>
          <p:nvSpPr>
            <p:cNvPr id="17" name="文本框 16"/>
            <p:cNvSpPr txBox="1"/>
            <p:nvPr/>
          </p:nvSpPr>
          <p:spPr>
            <a:xfrm>
              <a:off x="5234224" y="5170047"/>
              <a:ext cx="2328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</a:rPr>
                <a:t>人员高度专业化</a:t>
              </a:r>
              <a:endParaRPr lang="en-US" sz="24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234225" y="5511295"/>
              <a:ext cx="2710293" cy="380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销售，产品，开发，测试等等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项目的价值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382155" y="1536970"/>
            <a:ext cx="3448189" cy="4329603"/>
            <a:chOff x="382155" y="1536970"/>
            <a:chExt cx="3448189" cy="4329603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33" r="22433"/>
            <a:stretch>
              <a:fillRect/>
            </a:stretch>
          </p:blipFill>
          <p:spPr>
            <a:xfrm>
              <a:off x="382156" y="2437573"/>
              <a:ext cx="3448188" cy="3429000"/>
            </a:xfrm>
            <a:prstGeom prst="roundRect">
              <a:avLst>
                <a:gd name="adj" fmla="val 10523"/>
              </a:avLst>
            </a:prstGeom>
          </p:spPr>
        </p:pic>
        <p:sp>
          <p:nvSpPr>
            <p:cNvPr id="40" name="矩形: 圆角 39"/>
            <p:cNvSpPr/>
            <p:nvPr/>
          </p:nvSpPr>
          <p:spPr>
            <a:xfrm>
              <a:off x="382155" y="1536970"/>
              <a:ext cx="3448188" cy="670985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90000"/>
                    <a:lumOff val="10000"/>
                  </a:schemeClr>
                </a:gs>
                <a:gs pos="94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dirty="0"/>
                <a:t>社会经济发展</a:t>
              </a:r>
              <a:endParaRPr lang="zh-CN" altLang="en-US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371905" y="1536970"/>
            <a:ext cx="3448189" cy="4329603"/>
            <a:chOff x="4371905" y="1536970"/>
            <a:chExt cx="3448189" cy="4329603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2" r="2522"/>
            <a:stretch>
              <a:fillRect/>
            </a:stretch>
          </p:blipFill>
          <p:spPr>
            <a:xfrm>
              <a:off x="4371906" y="2437573"/>
              <a:ext cx="3448188" cy="3429000"/>
            </a:xfrm>
            <a:prstGeom prst="roundRect">
              <a:avLst>
                <a:gd name="adj" fmla="val 10523"/>
              </a:avLst>
            </a:prstGeom>
          </p:spPr>
        </p:pic>
        <p:sp>
          <p:nvSpPr>
            <p:cNvPr id="48" name="矩形: 圆角 47"/>
            <p:cNvSpPr/>
            <p:nvPr/>
          </p:nvSpPr>
          <p:spPr>
            <a:xfrm>
              <a:off x="4371905" y="1536970"/>
              <a:ext cx="3448188" cy="670985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90000"/>
                    <a:lumOff val="10000"/>
                  </a:schemeClr>
                </a:gs>
                <a:gs pos="94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dirty="0"/>
                <a:t>企业发展壮大</a:t>
              </a:r>
              <a:endParaRPr lang="zh-CN" altLang="en-US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361656" y="1536970"/>
            <a:ext cx="3448189" cy="4329603"/>
            <a:chOff x="8361656" y="1536970"/>
            <a:chExt cx="3448189" cy="4329603"/>
          </a:xfrm>
        </p:grpSpPr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6" r="17926"/>
            <a:stretch>
              <a:fillRect/>
            </a:stretch>
          </p:blipFill>
          <p:spPr>
            <a:xfrm>
              <a:off x="8361657" y="2437573"/>
              <a:ext cx="3448188" cy="3429000"/>
            </a:xfrm>
            <a:prstGeom prst="roundRect">
              <a:avLst>
                <a:gd name="adj" fmla="val 10523"/>
              </a:avLst>
            </a:prstGeom>
          </p:spPr>
        </p:pic>
        <p:sp>
          <p:nvSpPr>
            <p:cNvPr id="50" name="矩形: 圆角 49"/>
            <p:cNvSpPr/>
            <p:nvPr/>
          </p:nvSpPr>
          <p:spPr>
            <a:xfrm>
              <a:off x="8361656" y="1536970"/>
              <a:ext cx="3448188" cy="670985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90000"/>
                    <a:lumOff val="10000"/>
                  </a:schemeClr>
                </a:gs>
                <a:gs pos="94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dirty="0"/>
                <a:t>个人职位晋升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67475" y="2876550"/>
            <a:ext cx="4286250" cy="1104900"/>
          </a:xfrm>
        </p:spPr>
        <p:txBody>
          <a:bodyPr/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项目管理概述</a:t>
            </a:r>
            <a:endParaRPr lang="en-US" altLang="zh-CN" sz="4800" dirty="0">
              <a:solidFill>
                <a:schemeClr val="bg1"/>
              </a:solidFill>
            </a:endParaRPr>
          </a:p>
          <a:p>
            <a:pPr algn="dist"/>
            <a:r>
              <a:rPr lang="en-US" altLang="zh-CN" sz="1800" b="1" dirty="0">
                <a:solidFill>
                  <a:schemeClr val="bg1"/>
                </a:solidFill>
              </a:rPr>
              <a:t>Project Management Overview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pPr algn="ctr"/>
            <a:endParaRPr lang="zh-CN" altLang="en-US" sz="4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PART 02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项目管理的定义</a:t>
            </a:r>
            <a:endParaRPr lang="zh-CN" altLang="en-US" dirty="0"/>
          </a:p>
        </p:txBody>
      </p:sp>
      <p:grpSp>
        <p:nvGrpSpPr>
          <p:cNvPr id="50" name="组合 49"/>
          <p:cNvGrpSpPr/>
          <p:nvPr/>
        </p:nvGrpSpPr>
        <p:grpSpPr>
          <a:xfrm>
            <a:off x="1041457" y="2826804"/>
            <a:ext cx="9192168" cy="3302534"/>
            <a:chOff x="1041457" y="2826804"/>
            <a:chExt cx="9192168" cy="3302534"/>
          </a:xfrm>
        </p:grpSpPr>
        <p:sp>
          <p:nvSpPr>
            <p:cNvPr id="20" name="椭圆 19"/>
            <p:cNvSpPr/>
            <p:nvPr/>
          </p:nvSpPr>
          <p:spPr>
            <a:xfrm>
              <a:off x="5058638" y="3431184"/>
              <a:ext cx="2093774" cy="20937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170522" y="4259100"/>
              <a:ext cx="205184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  <a:latin typeface="+mj-ea"/>
                  <a:ea typeface="+mj-ea"/>
                </a:rPr>
                <a:t>如何理解？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4454258" y="2826804"/>
              <a:ext cx="3302534" cy="3302534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4634340" y="2986958"/>
              <a:ext cx="684052" cy="6840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6892658" y="2986958"/>
              <a:ext cx="684052" cy="6840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4634340" y="5339633"/>
              <a:ext cx="684052" cy="6840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6892658" y="5339633"/>
              <a:ext cx="684052" cy="6840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309433" y="2965951"/>
              <a:ext cx="211275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r"/>
              <a:r>
                <a:rPr lang="en-US" altLang="zh-CN" sz="2400" dirty="0">
                  <a:solidFill>
                    <a:schemeClr val="accent1"/>
                  </a:solidFill>
                  <a:latin typeface="+mj-ea"/>
                  <a:ea typeface="+mj-ea"/>
                </a:rPr>
                <a:t>01.</a:t>
              </a:r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</a:rPr>
                <a:t> 对象是项目</a:t>
              </a:r>
              <a:endParaRPr lang="zh-CN" altLang="en-US" sz="24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041457" y="5344173"/>
              <a:ext cx="3380734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r"/>
              <a:r>
                <a:rPr lang="en-US" altLang="zh-CN" sz="2400" dirty="0">
                  <a:solidFill>
                    <a:schemeClr val="accent1"/>
                  </a:solidFill>
                  <a:latin typeface="+mj-ea"/>
                  <a:ea typeface="+mj-ea"/>
                </a:rPr>
                <a:t>03.</a:t>
              </a:r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</a:rPr>
                <a:t> 管理学科或管理模式</a:t>
              </a:r>
              <a:endParaRPr lang="zh-CN" altLang="en-US" sz="24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769809" y="2965951"/>
              <a:ext cx="2457404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en-US" altLang="zh-CN" sz="2400" dirty="0">
                  <a:solidFill>
                    <a:schemeClr val="accent1"/>
                  </a:solidFill>
                  <a:latin typeface="+mj-ea"/>
                  <a:ea typeface="+mj-ea"/>
                </a:rPr>
                <a:t>02.</a:t>
              </a:r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</a:rPr>
                <a:t> 一种管理活动</a:t>
              </a:r>
              <a:endParaRPr lang="zh-CN" altLang="en-US" sz="24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769809" y="5344173"/>
              <a:ext cx="246381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en-US" altLang="zh-CN" sz="2400" dirty="0">
                  <a:solidFill>
                    <a:schemeClr val="accent1"/>
                  </a:solidFill>
                  <a:latin typeface="+mj-ea"/>
                  <a:ea typeface="+mj-ea"/>
                </a:rPr>
                <a:t>04.</a:t>
              </a:r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</a:rPr>
                <a:t> 项目经理负责</a:t>
              </a:r>
              <a:endParaRPr lang="zh-CN" altLang="en-US" sz="24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shop_346547"/>
            <p:cNvSpPr/>
            <p:nvPr/>
          </p:nvSpPr>
          <p:spPr>
            <a:xfrm>
              <a:off x="4805268" y="3131565"/>
              <a:ext cx="332670" cy="332587"/>
            </a:xfrm>
            <a:custGeom>
              <a:avLst/>
              <a:gdLst>
                <a:gd name="connsiteX0" fmla="*/ 339625 w 606239"/>
                <a:gd name="connsiteY0" fmla="*/ 410867 h 606087"/>
                <a:gd name="connsiteX1" fmla="*/ 339625 w 606239"/>
                <a:gd name="connsiteY1" fmla="*/ 511555 h 606087"/>
                <a:gd name="connsiteX2" fmla="*/ 486677 w 606239"/>
                <a:gd name="connsiteY2" fmla="*/ 511555 h 606087"/>
                <a:gd name="connsiteX3" fmla="*/ 486677 w 606239"/>
                <a:gd name="connsiteY3" fmla="*/ 410867 h 606087"/>
                <a:gd name="connsiteX4" fmla="*/ 117843 w 606239"/>
                <a:gd name="connsiteY4" fmla="*/ 298351 h 606087"/>
                <a:gd name="connsiteX5" fmla="*/ 179572 w 606239"/>
                <a:gd name="connsiteY5" fmla="*/ 324124 h 606087"/>
                <a:gd name="connsiteX6" fmla="*/ 241302 w 606239"/>
                <a:gd name="connsiteY6" fmla="*/ 298351 h 606087"/>
                <a:gd name="connsiteX7" fmla="*/ 303127 w 606239"/>
                <a:gd name="connsiteY7" fmla="*/ 324124 h 606087"/>
                <a:gd name="connsiteX8" fmla="*/ 364856 w 606239"/>
                <a:gd name="connsiteY8" fmla="*/ 298351 h 606087"/>
                <a:gd name="connsiteX9" fmla="*/ 426585 w 606239"/>
                <a:gd name="connsiteY9" fmla="*/ 324124 h 606087"/>
                <a:gd name="connsiteX10" fmla="*/ 488411 w 606239"/>
                <a:gd name="connsiteY10" fmla="*/ 298351 h 606087"/>
                <a:gd name="connsiteX11" fmla="*/ 550140 w 606239"/>
                <a:gd name="connsiteY11" fmla="*/ 324124 h 606087"/>
                <a:gd name="connsiteX12" fmla="*/ 559385 w 606239"/>
                <a:gd name="connsiteY12" fmla="*/ 323547 h 606087"/>
                <a:gd name="connsiteX13" fmla="*/ 559385 w 606239"/>
                <a:gd name="connsiteY13" fmla="*/ 606087 h 606087"/>
                <a:gd name="connsiteX14" fmla="*/ 269518 w 606239"/>
                <a:gd name="connsiteY14" fmla="*/ 606087 h 606087"/>
                <a:gd name="connsiteX15" fmla="*/ 269518 w 606239"/>
                <a:gd name="connsiteY15" fmla="*/ 410867 h 606087"/>
                <a:gd name="connsiteX16" fmla="*/ 123525 w 606239"/>
                <a:gd name="connsiteY16" fmla="*/ 410867 h 606087"/>
                <a:gd name="connsiteX17" fmla="*/ 123525 w 606239"/>
                <a:gd name="connsiteY17" fmla="*/ 606087 h 606087"/>
                <a:gd name="connsiteX18" fmla="*/ 46869 w 606239"/>
                <a:gd name="connsiteY18" fmla="*/ 606087 h 606087"/>
                <a:gd name="connsiteX19" fmla="*/ 46869 w 606239"/>
                <a:gd name="connsiteY19" fmla="*/ 323547 h 606087"/>
                <a:gd name="connsiteX20" fmla="*/ 56018 w 606239"/>
                <a:gd name="connsiteY20" fmla="*/ 324124 h 606087"/>
                <a:gd name="connsiteX21" fmla="*/ 117843 w 606239"/>
                <a:gd name="connsiteY21" fmla="*/ 298351 h 606087"/>
                <a:gd name="connsiteX22" fmla="*/ 194887 w 606239"/>
                <a:gd name="connsiteY22" fmla="*/ 0 h 606087"/>
                <a:gd name="connsiteX23" fmla="*/ 411297 w 606239"/>
                <a:gd name="connsiteY23" fmla="*/ 0 h 606087"/>
                <a:gd name="connsiteX24" fmla="*/ 411297 w 606239"/>
                <a:gd name="connsiteY24" fmla="*/ 55101 h 606087"/>
                <a:gd name="connsiteX25" fmla="*/ 509053 w 606239"/>
                <a:gd name="connsiteY25" fmla="*/ 55101 h 606087"/>
                <a:gd name="connsiteX26" fmla="*/ 599489 w 606239"/>
                <a:gd name="connsiteY26" fmla="*/ 213287 h 606087"/>
                <a:gd name="connsiteX27" fmla="*/ 557401 w 606239"/>
                <a:gd name="connsiteY27" fmla="*/ 298390 h 606087"/>
                <a:gd name="connsiteX28" fmla="*/ 550178 w 606239"/>
                <a:gd name="connsiteY28" fmla="*/ 298774 h 606087"/>
                <a:gd name="connsiteX29" fmla="*/ 488442 w 606239"/>
                <a:gd name="connsiteY29" fmla="*/ 237135 h 606087"/>
                <a:gd name="connsiteX30" fmla="*/ 426611 w 606239"/>
                <a:gd name="connsiteY30" fmla="*/ 298774 h 606087"/>
                <a:gd name="connsiteX31" fmla="*/ 364875 w 606239"/>
                <a:gd name="connsiteY31" fmla="*/ 237135 h 606087"/>
                <a:gd name="connsiteX32" fmla="*/ 303140 w 606239"/>
                <a:gd name="connsiteY32" fmla="*/ 298774 h 606087"/>
                <a:gd name="connsiteX33" fmla="*/ 241309 w 606239"/>
                <a:gd name="connsiteY33" fmla="*/ 237135 h 606087"/>
                <a:gd name="connsiteX34" fmla="*/ 179573 w 606239"/>
                <a:gd name="connsiteY34" fmla="*/ 298774 h 606087"/>
                <a:gd name="connsiteX35" fmla="*/ 117838 w 606239"/>
                <a:gd name="connsiteY35" fmla="*/ 237135 h 606087"/>
                <a:gd name="connsiteX36" fmla="*/ 56007 w 606239"/>
                <a:gd name="connsiteY36" fmla="*/ 298774 h 606087"/>
                <a:gd name="connsiteX37" fmla="*/ 48880 w 606239"/>
                <a:gd name="connsiteY37" fmla="*/ 298390 h 606087"/>
                <a:gd name="connsiteX38" fmla="*/ 6792 w 606239"/>
                <a:gd name="connsiteY38" fmla="*/ 213287 h 606087"/>
                <a:gd name="connsiteX39" fmla="*/ 97228 w 606239"/>
                <a:gd name="connsiteY39" fmla="*/ 55101 h 606087"/>
                <a:gd name="connsiteX40" fmla="*/ 194887 w 606239"/>
                <a:gd name="connsiteY40" fmla="*/ 55101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6239" h="606087">
                  <a:moveTo>
                    <a:pt x="339625" y="410867"/>
                  </a:moveTo>
                  <a:lnTo>
                    <a:pt x="339625" y="511555"/>
                  </a:lnTo>
                  <a:lnTo>
                    <a:pt x="486677" y="511555"/>
                  </a:lnTo>
                  <a:lnTo>
                    <a:pt x="486677" y="410867"/>
                  </a:lnTo>
                  <a:close/>
                  <a:moveTo>
                    <a:pt x="117843" y="298351"/>
                  </a:moveTo>
                  <a:cubicBezTo>
                    <a:pt x="133637" y="314315"/>
                    <a:pt x="155497" y="324124"/>
                    <a:pt x="179572" y="324124"/>
                  </a:cubicBezTo>
                  <a:cubicBezTo>
                    <a:pt x="203744" y="324124"/>
                    <a:pt x="225604" y="314315"/>
                    <a:pt x="241302" y="298351"/>
                  </a:cubicBezTo>
                  <a:cubicBezTo>
                    <a:pt x="257095" y="314315"/>
                    <a:pt x="278955" y="324124"/>
                    <a:pt x="303127" y="324124"/>
                  </a:cubicBezTo>
                  <a:cubicBezTo>
                    <a:pt x="327202" y="324124"/>
                    <a:pt x="349063" y="314315"/>
                    <a:pt x="364856" y="298351"/>
                  </a:cubicBezTo>
                  <a:cubicBezTo>
                    <a:pt x="380650" y="314315"/>
                    <a:pt x="402510" y="324124"/>
                    <a:pt x="426585" y="324124"/>
                  </a:cubicBezTo>
                  <a:cubicBezTo>
                    <a:pt x="450757" y="324124"/>
                    <a:pt x="472617" y="314315"/>
                    <a:pt x="488411" y="298351"/>
                  </a:cubicBezTo>
                  <a:cubicBezTo>
                    <a:pt x="504204" y="314315"/>
                    <a:pt x="526065" y="324124"/>
                    <a:pt x="550140" y="324124"/>
                  </a:cubicBezTo>
                  <a:cubicBezTo>
                    <a:pt x="553222" y="324124"/>
                    <a:pt x="556303" y="323932"/>
                    <a:pt x="559385" y="323547"/>
                  </a:cubicBezTo>
                  <a:lnTo>
                    <a:pt x="559385" y="606087"/>
                  </a:lnTo>
                  <a:lnTo>
                    <a:pt x="269518" y="606087"/>
                  </a:lnTo>
                  <a:lnTo>
                    <a:pt x="269518" y="410867"/>
                  </a:lnTo>
                  <a:lnTo>
                    <a:pt x="123525" y="410867"/>
                  </a:lnTo>
                  <a:lnTo>
                    <a:pt x="123525" y="606087"/>
                  </a:lnTo>
                  <a:lnTo>
                    <a:pt x="46869" y="606087"/>
                  </a:lnTo>
                  <a:lnTo>
                    <a:pt x="46869" y="323547"/>
                  </a:lnTo>
                  <a:cubicBezTo>
                    <a:pt x="49854" y="323932"/>
                    <a:pt x="52936" y="324124"/>
                    <a:pt x="56018" y="324124"/>
                  </a:cubicBezTo>
                  <a:cubicBezTo>
                    <a:pt x="80189" y="324124"/>
                    <a:pt x="102050" y="314315"/>
                    <a:pt x="117843" y="298351"/>
                  </a:cubicBezTo>
                  <a:close/>
                  <a:moveTo>
                    <a:pt x="194887" y="0"/>
                  </a:moveTo>
                  <a:lnTo>
                    <a:pt x="411297" y="0"/>
                  </a:lnTo>
                  <a:lnTo>
                    <a:pt x="411297" y="55101"/>
                  </a:lnTo>
                  <a:lnTo>
                    <a:pt x="509053" y="55101"/>
                  </a:lnTo>
                  <a:lnTo>
                    <a:pt x="599489" y="213287"/>
                  </a:lnTo>
                  <a:cubicBezTo>
                    <a:pt x="617884" y="248578"/>
                    <a:pt x="596985" y="293774"/>
                    <a:pt x="557401" y="298390"/>
                  </a:cubicBezTo>
                  <a:cubicBezTo>
                    <a:pt x="554993" y="298678"/>
                    <a:pt x="552585" y="298774"/>
                    <a:pt x="550178" y="298774"/>
                  </a:cubicBezTo>
                  <a:cubicBezTo>
                    <a:pt x="516083" y="298774"/>
                    <a:pt x="488442" y="271176"/>
                    <a:pt x="488442" y="237135"/>
                  </a:cubicBezTo>
                  <a:cubicBezTo>
                    <a:pt x="488442" y="271176"/>
                    <a:pt x="460801" y="298774"/>
                    <a:pt x="426611" y="298774"/>
                  </a:cubicBezTo>
                  <a:cubicBezTo>
                    <a:pt x="392517" y="298774"/>
                    <a:pt x="364875" y="271176"/>
                    <a:pt x="364875" y="237135"/>
                  </a:cubicBezTo>
                  <a:cubicBezTo>
                    <a:pt x="364875" y="271176"/>
                    <a:pt x="337234" y="298774"/>
                    <a:pt x="303140" y="298774"/>
                  </a:cubicBezTo>
                  <a:cubicBezTo>
                    <a:pt x="269046" y="298774"/>
                    <a:pt x="241309" y="271176"/>
                    <a:pt x="241309" y="237135"/>
                  </a:cubicBezTo>
                  <a:cubicBezTo>
                    <a:pt x="241309" y="271176"/>
                    <a:pt x="213667" y="298774"/>
                    <a:pt x="179573" y="298774"/>
                  </a:cubicBezTo>
                  <a:cubicBezTo>
                    <a:pt x="145479" y="298774"/>
                    <a:pt x="117838" y="271176"/>
                    <a:pt x="117838" y="237135"/>
                  </a:cubicBezTo>
                  <a:cubicBezTo>
                    <a:pt x="117838" y="271176"/>
                    <a:pt x="90197" y="298774"/>
                    <a:pt x="56007" y="298774"/>
                  </a:cubicBezTo>
                  <a:cubicBezTo>
                    <a:pt x="53599" y="298774"/>
                    <a:pt x="51191" y="298678"/>
                    <a:pt x="48880" y="298390"/>
                  </a:cubicBezTo>
                  <a:cubicBezTo>
                    <a:pt x="9296" y="293774"/>
                    <a:pt x="-11700" y="248578"/>
                    <a:pt x="6792" y="213287"/>
                  </a:cubicBezTo>
                  <a:lnTo>
                    <a:pt x="97228" y="55101"/>
                  </a:lnTo>
                  <a:lnTo>
                    <a:pt x="194887" y="551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shop_346547"/>
            <p:cNvSpPr/>
            <p:nvPr/>
          </p:nvSpPr>
          <p:spPr>
            <a:xfrm>
              <a:off x="4813438" y="5494519"/>
              <a:ext cx="316329" cy="332670"/>
            </a:xfrm>
            <a:custGeom>
              <a:avLst/>
              <a:gdLst>
                <a:gd name="T0" fmla="*/ 327 w 354"/>
                <a:gd name="T1" fmla="*/ 260 h 373"/>
                <a:gd name="T2" fmla="*/ 99 w 354"/>
                <a:gd name="T3" fmla="*/ 286 h 373"/>
                <a:gd name="T4" fmla="*/ 0 w 354"/>
                <a:gd name="T5" fmla="*/ 95 h 373"/>
                <a:gd name="T6" fmla="*/ 78 w 354"/>
                <a:gd name="T7" fmla="*/ 70 h 373"/>
                <a:gd name="T8" fmla="*/ 144 w 354"/>
                <a:gd name="T9" fmla="*/ 303 h 373"/>
                <a:gd name="T10" fmla="*/ 144 w 354"/>
                <a:gd name="T11" fmla="*/ 373 h 373"/>
                <a:gd name="T12" fmla="*/ 144 w 354"/>
                <a:gd name="T13" fmla="*/ 303 h 373"/>
                <a:gd name="T14" fmla="*/ 253 w 354"/>
                <a:gd name="T15" fmla="*/ 338 h 373"/>
                <a:gd name="T16" fmla="*/ 323 w 354"/>
                <a:gd name="T17" fmla="*/ 338 h 373"/>
                <a:gd name="T18" fmla="*/ 133 w 354"/>
                <a:gd name="T19" fmla="*/ 240 h 373"/>
                <a:gd name="T20" fmla="*/ 153 w 354"/>
                <a:gd name="T21" fmla="*/ 82 h 373"/>
                <a:gd name="T22" fmla="*/ 314 w 354"/>
                <a:gd name="T23" fmla="*/ 68 h 373"/>
                <a:gd name="T24" fmla="*/ 354 w 354"/>
                <a:gd name="T25" fmla="*/ 82 h 373"/>
                <a:gd name="T26" fmla="*/ 133 w 354"/>
                <a:gd name="T27" fmla="*/ 240 h 373"/>
                <a:gd name="T28" fmla="*/ 294 w 354"/>
                <a:gd name="T29" fmla="*/ 82 h 373"/>
                <a:gd name="T30" fmla="*/ 305 w 354"/>
                <a:gd name="T31" fmla="*/ 73 h 373"/>
                <a:gd name="T32" fmla="*/ 191 w 354"/>
                <a:gd name="T33" fmla="*/ 82 h 373"/>
                <a:gd name="T34" fmla="*/ 194 w 354"/>
                <a:gd name="T35" fmla="*/ 76 h 373"/>
                <a:gd name="T36" fmla="*/ 205 w 354"/>
                <a:gd name="T37" fmla="*/ 82 h 373"/>
                <a:gd name="T38" fmla="*/ 204 w 354"/>
                <a:gd name="T39" fmla="*/ 69 h 373"/>
                <a:gd name="T40" fmla="*/ 220 w 354"/>
                <a:gd name="T41" fmla="*/ 82 h 373"/>
                <a:gd name="T42" fmla="*/ 213 w 354"/>
                <a:gd name="T43" fmla="*/ 62 h 373"/>
                <a:gd name="T44" fmla="*/ 236 w 354"/>
                <a:gd name="T45" fmla="*/ 82 h 373"/>
                <a:gd name="T46" fmla="*/ 224 w 354"/>
                <a:gd name="T47" fmla="*/ 54 h 373"/>
                <a:gd name="T48" fmla="*/ 251 w 354"/>
                <a:gd name="T49" fmla="*/ 82 h 373"/>
                <a:gd name="T50" fmla="*/ 234 w 354"/>
                <a:gd name="T51" fmla="*/ 47 h 373"/>
                <a:gd name="T52" fmla="*/ 281 w 354"/>
                <a:gd name="T53" fmla="*/ 82 h 373"/>
                <a:gd name="T54" fmla="*/ 262 w 354"/>
                <a:gd name="T55" fmla="*/ 10 h 373"/>
                <a:gd name="T56" fmla="*/ 281 w 354"/>
                <a:gd name="T57" fmla="*/ 71 h 373"/>
                <a:gd name="T58" fmla="*/ 248 w 354"/>
                <a:gd name="T59" fmla="*/ 37 h 373"/>
                <a:gd name="T60" fmla="*/ 281 w 354"/>
                <a:gd name="T61" fmla="*/ 71 h 373"/>
                <a:gd name="T62" fmla="*/ 243 w 354"/>
                <a:gd name="T63" fmla="*/ 40 h 373"/>
                <a:gd name="T64" fmla="*/ 266 w 354"/>
                <a:gd name="T65" fmla="*/ 8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4" h="373">
                  <a:moveTo>
                    <a:pt x="120" y="260"/>
                  </a:moveTo>
                  <a:lnTo>
                    <a:pt x="327" y="260"/>
                  </a:lnTo>
                  <a:lnTo>
                    <a:pt x="327" y="286"/>
                  </a:lnTo>
                  <a:lnTo>
                    <a:pt x="99" y="286"/>
                  </a:lnTo>
                  <a:lnTo>
                    <a:pt x="58" y="95"/>
                  </a:lnTo>
                  <a:lnTo>
                    <a:pt x="0" y="95"/>
                  </a:lnTo>
                  <a:lnTo>
                    <a:pt x="0" y="70"/>
                  </a:lnTo>
                  <a:lnTo>
                    <a:pt x="78" y="70"/>
                  </a:lnTo>
                  <a:lnTo>
                    <a:pt x="120" y="260"/>
                  </a:lnTo>
                  <a:close/>
                  <a:moveTo>
                    <a:pt x="144" y="303"/>
                  </a:moveTo>
                  <a:cubicBezTo>
                    <a:pt x="124" y="303"/>
                    <a:pt x="109" y="318"/>
                    <a:pt x="109" y="338"/>
                  </a:cubicBezTo>
                  <a:cubicBezTo>
                    <a:pt x="109" y="357"/>
                    <a:pt x="124" y="373"/>
                    <a:pt x="144" y="373"/>
                  </a:cubicBezTo>
                  <a:cubicBezTo>
                    <a:pt x="163" y="373"/>
                    <a:pt x="179" y="357"/>
                    <a:pt x="179" y="338"/>
                  </a:cubicBezTo>
                  <a:cubicBezTo>
                    <a:pt x="179" y="318"/>
                    <a:pt x="163" y="303"/>
                    <a:pt x="144" y="303"/>
                  </a:cubicBezTo>
                  <a:close/>
                  <a:moveTo>
                    <a:pt x="288" y="303"/>
                  </a:moveTo>
                  <a:cubicBezTo>
                    <a:pt x="268" y="303"/>
                    <a:pt x="253" y="318"/>
                    <a:pt x="253" y="338"/>
                  </a:cubicBezTo>
                  <a:cubicBezTo>
                    <a:pt x="253" y="357"/>
                    <a:pt x="268" y="373"/>
                    <a:pt x="288" y="373"/>
                  </a:cubicBezTo>
                  <a:cubicBezTo>
                    <a:pt x="307" y="373"/>
                    <a:pt x="323" y="357"/>
                    <a:pt x="323" y="338"/>
                  </a:cubicBezTo>
                  <a:cubicBezTo>
                    <a:pt x="323" y="318"/>
                    <a:pt x="307" y="303"/>
                    <a:pt x="288" y="303"/>
                  </a:cubicBezTo>
                  <a:close/>
                  <a:moveTo>
                    <a:pt x="133" y="240"/>
                  </a:moveTo>
                  <a:lnTo>
                    <a:pt x="103" y="82"/>
                  </a:lnTo>
                  <a:lnTo>
                    <a:pt x="153" y="82"/>
                  </a:lnTo>
                  <a:lnTo>
                    <a:pt x="264" y="0"/>
                  </a:lnTo>
                  <a:lnTo>
                    <a:pt x="314" y="68"/>
                  </a:lnTo>
                  <a:lnTo>
                    <a:pt x="311" y="82"/>
                  </a:lnTo>
                  <a:lnTo>
                    <a:pt x="354" y="82"/>
                  </a:lnTo>
                  <a:lnTo>
                    <a:pt x="319" y="240"/>
                  </a:lnTo>
                  <a:lnTo>
                    <a:pt x="133" y="240"/>
                  </a:lnTo>
                  <a:close/>
                  <a:moveTo>
                    <a:pt x="305" y="73"/>
                  </a:moveTo>
                  <a:lnTo>
                    <a:pt x="294" y="82"/>
                  </a:lnTo>
                  <a:lnTo>
                    <a:pt x="304" y="82"/>
                  </a:lnTo>
                  <a:lnTo>
                    <a:pt x="305" y="73"/>
                  </a:lnTo>
                  <a:close/>
                  <a:moveTo>
                    <a:pt x="165" y="82"/>
                  </a:moveTo>
                  <a:lnTo>
                    <a:pt x="191" y="82"/>
                  </a:lnTo>
                  <a:lnTo>
                    <a:pt x="189" y="80"/>
                  </a:lnTo>
                  <a:lnTo>
                    <a:pt x="194" y="76"/>
                  </a:lnTo>
                  <a:lnTo>
                    <a:pt x="199" y="82"/>
                  </a:lnTo>
                  <a:lnTo>
                    <a:pt x="205" y="82"/>
                  </a:lnTo>
                  <a:lnTo>
                    <a:pt x="199" y="73"/>
                  </a:lnTo>
                  <a:lnTo>
                    <a:pt x="204" y="69"/>
                  </a:lnTo>
                  <a:lnTo>
                    <a:pt x="213" y="82"/>
                  </a:lnTo>
                  <a:lnTo>
                    <a:pt x="220" y="82"/>
                  </a:lnTo>
                  <a:lnTo>
                    <a:pt x="208" y="66"/>
                  </a:lnTo>
                  <a:lnTo>
                    <a:pt x="213" y="62"/>
                  </a:lnTo>
                  <a:lnTo>
                    <a:pt x="228" y="82"/>
                  </a:lnTo>
                  <a:lnTo>
                    <a:pt x="236" y="82"/>
                  </a:lnTo>
                  <a:lnTo>
                    <a:pt x="219" y="58"/>
                  </a:lnTo>
                  <a:lnTo>
                    <a:pt x="224" y="54"/>
                  </a:lnTo>
                  <a:lnTo>
                    <a:pt x="244" y="82"/>
                  </a:lnTo>
                  <a:lnTo>
                    <a:pt x="251" y="82"/>
                  </a:lnTo>
                  <a:lnTo>
                    <a:pt x="229" y="51"/>
                  </a:lnTo>
                  <a:lnTo>
                    <a:pt x="234" y="47"/>
                  </a:lnTo>
                  <a:lnTo>
                    <a:pt x="259" y="82"/>
                  </a:lnTo>
                  <a:lnTo>
                    <a:pt x="281" y="82"/>
                  </a:lnTo>
                  <a:lnTo>
                    <a:pt x="303" y="66"/>
                  </a:lnTo>
                  <a:lnTo>
                    <a:pt x="262" y="10"/>
                  </a:lnTo>
                  <a:lnTo>
                    <a:pt x="165" y="82"/>
                  </a:lnTo>
                  <a:close/>
                  <a:moveTo>
                    <a:pt x="281" y="71"/>
                  </a:moveTo>
                  <a:lnTo>
                    <a:pt x="253" y="33"/>
                  </a:lnTo>
                  <a:lnTo>
                    <a:pt x="248" y="37"/>
                  </a:lnTo>
                  <a:lnTo>
                    <a:pt x="276" y="74"/>
                  </a:lnTo>
                  <a:lnTo>
                    <a:pt x="281" y="71"/>
                  </a:lnTo>
                  <a:close/>
                  <a:moveTo>
                    <a:pt x="271" y="78"/>
                  </a:moveTo>
                  <a:lnTo>
                    <a:pt x="243" y="40"/>
                  </a:lnTo>
                  <a:lnTo>
                    <a:pt x="238" y="44"/>
                  </a:lnTo>
                  <a:lnTo>
                    <a:pt x="266" y="82"/>
                  </a:lnTo>
                  <a:lnTo>
                    <a:pt x="27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7" name="shop_346547"/>
            <p:cNvSpPr/>
            <p:nvPr/>
          </p:nvSpPr>
          <p:spPr>
            <a:xfrm>
              <a:off x="7067744" y="5494729"/>
              <a:ext cx="332670" cy="332250"/>
            </a:xfrm>
            <a:custGeom>
              <a:avLst/>
              <a:gdLst>
                <a:gd name="T0" fmla="*/ 5136 w 5158"/>
                <a:gd name="T1" fmla="*/ 1919 h 5159"/>
                <a:gd name="T2" fmla="*/ 4927 w 5158"/>
                <a:gd name="T3" fmla="*/ 600 h 5159"/>
                <a:gd name="T4" fmla="*/ 4559 w 5158"/>
                <a:gd name="T5" fmla="*/ 232 h 5159"/>
                <a:gd name="T6" fmla="*/ 3240 w 5158"/>
                <a:gd name="T7" fmla="*/ 22 h 5159"/>
                <a:gd name="T8" fmla="*/ 2858 w 5158"/>
                <a:gd name="T9" fmla="*/ 147 h 5159"/>
                <a:gd name="T10" fmla="*/ 173 w 5158"/>
                <a:gd name="T11" fmla="*/ 2831 h 5159"/>
                <a:gd name="T12" fmla="*/ 173 w 5158"/>
                <a:gd name="T13" fmla="*/ 3457 h 5159"/>
                <a:gd name="T14" fmla="*/ 1701 w 5158"/>
                <a:gd name="T15" fmla="*/ 4986 h 5159"/>
                <a:gd name="T16" fmla="*/ 2327 w 5158"/>
                <a:gd name="T17" fmla="*/ 4986 h 5159"/>
                <a:gd name="T18" fmla="*/ 5012 w 5158"/>
                <a:gd name="T19" fmla="*/ 2301 h 5159"/>
                <a:gd name="T20" fmla="*/ 5136 w 5158"/>
                <a:gd name="T21" fmla="*/ 1919 h 5159"/>
                <a:gd name="T22" fmla="*/ 2212 w 5158"/>
                <a:gd name="T23" fmla="*/ 4643 h 5159"/>
                <a:gd name="T24" fmla="*/ 1968 w 5158"/>
                <a:gd name="T25" fmla="*/ 4643 h 5159"/>
                <a:gd name="T26" fmla="*/ 515 w 5158"/>
                <a:gd name="T27" fmla="*/ 3191 h 5159"/>
                <a:gd name="T28" fmla="*/ 515 w 5158"/>
                <a:gd name="T29" fmla="*/ 2946 h 5159"/>
                <a:gd name="T30" fmla="*/ 760 w 5158"/>
                <a:gd name="T31" fmla="*/ 2946 h 5159"/>
                <a:gd name="T32" fmla="*/ 2212 w 5158"/>
                <a:gd name="T33" fmla="*/ 4399 h 5159"/>
                <a:gd name="T34" fmla="*/ 2212 w 5158"/>
                <a:gd name="T35" fmla="*/ 4643 h 5159"/>
                <a:gd name="T36" fmla="*/ 4166 w 5158"/>
                <a:gd name="T37" fmla="*/ 1464 h 5159"/>
                <a:gd name="T38" fmla="*/ 3695 w 5158"/>
                <a:gd name="T39" fmla="*/ 1464 h 5159"/>
                <a:gd name="T40" fmla="*/ 3695 w 5158"/>
                <a:gd name="T41" fmla="*/ 993 h 5159"/>
                <a:gd name="T42" fmla="*/ 4166 w 5158"/>
                <a:gd name="T43" fmla="*/ 993 h 5159"/>
                <a:gd name="T44" fmla="*/ 4166 w 5158"/>
                <a:gd name="T45" fmla="*/ 1464 h 5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58" h="5159">
                  <a:moveTo>
                    <a:pt x="5136" y="1919"/>
                  </a:moveTo>
                  <a:lnTo>
                    <a:pt x="4927" y="600"/>
                  </a:lnTo>
                  <a:cubicBezTo>
                    <a:pt x="4897" y="411"/>
                    <a:pt x="4748" y="262"/>
                    <a:pt x="4559" y="232"/>
                  </a:cubicBezTo>
                  <a:lnTo>
                    <a:pt x="3240" y="22"/>
                  </a:lnTo>
                  <a:cubicBezTo>
                    <a:pt x="3100" y="0"/>
                    <a:pt x="2958" y="46"/>
                    <a:pt x="2858" y="147"/>
                  </a:cubicBezTo>
                  <a:lnTo>
                    <a:pt x="173" y="2831"/>
                  </a:lnTo>
                  <a:cubicBezTo>
                    <a:pt x="0" y="3004"/>
                    <a:pt x="0" y="3285"/>
                    <a:pt x="173" y="3457"/>
                  </a:cubicBezTo>
                  <a:lnTo>
                    <a:pt x="1701" y="4986"/>
                  </a:lnTo>
                  <a:cubicBezTo>
                    <a:pt x="1874" y="5159"/>
                    <a:pt x="2154" y="5159"/>
                    <a:pt x="2327" y="4986"/>
                  </a:cubicBezTo>
                  <a:lnTo>
                    <a:pt x="5012" y="2301"/>
                  </a:lnTo>
                  <a:cubicBezTo>
                    <a:pt x="5112" y="2201"/>
                    <a:pt x="5158" y="2059"/>
                    <a:pt x="5136" y="1919"/>
                  </a:cubicBezTo>
                  <a:close/>
                  <a:moveTo>
                    <a:pt x="2212" y="4643"/>
                  </a:moveTo>
                  <a:cubicBezTo>
                    <a:pt x="2145" y="4711"/>
                    <a:pt x="2035" y="4711"/>
                    <a:pt x="1968" y="4643"/>
                  </a:cubicBezTo>
                  <a:lnTo>
                    <a:pt x="515" y="3191"/>
                  </a:lnTo>
                  <a:cubicBezTo>
                    <a:pt x="448" y="3124"/>
                    <a:pt x="448" y="3014"/>
                    <a:pt x="515" y="2946"/>
                  </a:cubicBezTo>
                  <a:cubicBezTo>
                    <a:pt x="583" y="2879"/>
                    <a:pt x="692" y="2879"/>
                    <a:pt x="760" y="2946"/>
                  </a:cubicBezTo>
                  <a:lnTo>
                    <a:pt x="2212" y="4399"/>
                  </a:lnTo>
                  <a:cubicBezTo>
                    <a:pt x="2280" y="4466"/>
                    <a:pt x="2280" y="4576"/>
                    <a:pt x="2212" y="4643"/>
                  </a:cubicBezTo>
                  <a:close/>
                  <a:moveTo>
                    <a:pt x="4166" y="1464"/>
                  </a:moveTo>
                  <a:cubicBezTo>
                    <a:pt x="4036" y="1594"/>
                    <a:pt x="3825" y="1594"/>
                    <a:pt x="3695" y="1464"/>
                  </a:cubicBezTo>
                  <a:cubicBezTo>
                    <a:pt x="3565" y="1334"/>
                    <a:pt x="3565" y="1123"/>
                    <a:pt x="3695" y="993"/>
                  </a:cubicBezTo>
                  <a:cubicBezTo>
                    <a:pt x="3825" y="862"/>
                    <a:pt x="4036" y="862"/>
                    <a:pt x="4166" y="993"/>
                  </a:cubicBezTo>
                  <a:cubicBezTo>
                    <a:pt x="4296" y="1123"/>
                    <a:pt x="4296" y="1334"/>
                    <a:pt x="4166" y="14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8" name="shop_346547"/>
            <p:cNvSpPr/>
            <p:nvPr/>
          </p:nvSpPr>
          <p:spPr>
            <a:xfrm>
              <a:off x="7067744" y="3186761"/>
              <a:ext cx="332670" cy="259962"/>
            </a:xfrm>
            <a:custGeom>
              <a:avLst/>
              <a:gdLst>
                <a:gd name="connsiteX0" fmla="*/ 198121 w 607639"/>
                <a:gd name="connsiteY0" fmla="*/ 347033 h 474835"/>
                <a:gd name="connsiteX1" fmla="*/ 198121 w 607639"/>
                <a:gd name="connsiteY1" fmla="*/ 370229 h 474835"/>
                <a:gd name="connsiteX2" fmla="*/ 212274 w 607639"/>
                <a:gd name="connsiteY2" fmla="*/ 389159 h 474835"/>
                <a:gd name="connsiteX3" fmla="*/ 331101 w 607639"/>
                <a:gd name="connsiteY3" fmla="*/ 424797 h 474835"/>
                <a:gd name="connsiteX4" fmla="*/ 356647 w 607639"/>
                <a:gd name="connsiteY4" fmla="*/ 405779 h 474835"/>
                <a:gd name="connsiteX5" fmla="*/ 356647 w 607639"/>
                <a:gd name="connsiteY5" fmla="*/ 394581 h 474835"/>
                <a:gd name="connsiteX6" fmla="*/ 39622 w 607639"/>
                <a:gd name="connsiteY6" fmla="*/ 118691 h 474835"/>
                <a:gd name="connsiteX7" fmla="*/ 79245 w 607639"/>
                <a:gd name="connsiteY7" fmla="*/ 158240 h 474835"/>
                <a:gd name="connsiteX8" fmla="*/ 79245 w 607639"/>
                <a:gd name="connsiteY8" fmla="*/ 316524 h 474835"/>
                <a:gd name="connsiteX9" fmla="*/ 39622 w 607639"/>
                <a:gd name="connsiteY9" fmla="*/ 356073 h 474835"/>
                <a:gd name="connsiteX10" fmla="*/ 0 w 607639"/>
                <a:gd name="connsiteY10" fmla="*/ 316524 h 474835"/>
                <a:gd name="connsiteX11" fmla="*/ 0 w 607639"/>
                <a:gd name="connsiteY11" fmla="*/ 158240 h 474835"/>
                <a:gd name="connsiteX12" fmla="*/ 39622 w 607639"/>
                <a:gd name="connsiteY12" fmla="*/ 118691 h 474835"/>
                <a:gd name="connsiteX13" fmla="*/ 488736 w 607639"/>
                <a:gd name="connsiteY13" fmla="*/ 44597 h 474835"/>
                <a:gd name="connsiteX14" fmla="*/ 488736 w 607639"/>
                <a:gd name="connsiteY14" fmla="*/ 430130 h 474835"/>
                <a:gd name="connsiteX15" fmla="*/ 396167 w 607639"/>
                <a:gd name="connsiteY15" fmla="*/ 406401 h 474835"/>
                <a:gd name="connsiteX16" fmla="*/ 372312 w 607639"/>
                <a:gd name="connsiteY16" fmla="*/ 453415 h 474835"/>
                <a:gd name="connsiteX17" fmla="*/ 319797 w 607639"/>
                <a:gd name="connsiteY17" fmla="*/ 462658 h 474835"/>
                <a:gd name="connsiteX18" fmla="*/ 200881 w 607639"/>
                <a:gd name="connsiteY18" fmla="*/ 427019 h 474835"/>
                <a:gd name="connsiteX19" fmla="*/ 158512 w 607639"/>
                <a:gd name="connsiteY19" fmla="*/ 370229 h 474835"/>
                <a:gd name="connsiteX20" fmla="*/ 158512 w 607639"/>
                <a:gd name="connsiteY20" fmla="*/ 335213 h 474835"/>
                <a:gd name="connsiteX21" fmla="*/ 118903 w 607639"/>
                <a:gd name="connsiteY21" fmla="*/ 323304 h 474835"/>
                <a:gd name="connsiteX22" fmla="*/ 118903 w 607639"/>
                <a:gd name="connsiteY22" fmla="*/ 151512 h 474835"/>
                <a:gd name="connsiteX23" fmla="*/ 567937 w 607639"/>
                <a:gd name="connsiteY23" fmla="*/ 0 h 474835"/>
                <a:gd name="connsiteX24" fmla="*/ 607639 w 607639"/>
                <a:gd name="connsiteY24" fmla="*/ 39547 h 474835"/>
                <a:gd name="connsiteX25" fmla="*/ 607639 w 607639"/>
                <a:gd name="connsiteY25" fmla="*/ 435199 h 474835"/>
                <a:gd name="connsiteX26" fmla="*/ 567937 w 607639"/>
                <a:gd name="connsiteY26" fmla="*/ 474835 h 474835"/>
                <a:gd name="connsiteX27" fmla="*/ 528323 w 607639"/>
                <a:gd name="connsiteY27" fmla="*/ 435199 h 474835"/>
                <a:gd name="connsiteX28" fmla="*/ 528323 w 607639"/>
                <a:gd name="connsiteY28" fmla="*/ 39547 h 474835"/>
                <a:gd name="connsiteX29" fmla="*/ 567937 w 607639"/>
                <a:gd name="connsiteY29" fmla="*/ 0 h 47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07639" h="474835">
                  <a:moveTo>
                    <a:pt x="198121" y="347033"/>
                  </a:moveTo>
                  <a:lnTo>
                    <a:pt x="198121" y="370229"/>
                  </a:lnTo>
                  <a:cubicBezTo>
                    <a:pt x="198121" y="378939"/>
                    <a:pt x="203818" y="386582"/>
                    <a:pt x="212274" y="389159"/>
                  </a:cubicBezTo>
                  <a:lnTo>
                    <a:pt x="331101" y="424797"/>
                  </a:lnTo>
                  <a:cubicBezTo>
                    <a:pt x="344452" y="428619"/>
                    <a:pt x="356647" y="418665"/>
                    <a:pt x="356647" y="405779"/>
                  </a:cubicBezTo>
                  <a:lnTo>
                    <a:pt x="356647" y="394581"/>
                  </a:lnTo>
                  <a:close/>
                  <a:moveTo>
                    <a:pt x="39622" y="118691"/>
                  </a:moveTo>
                  <a:cubicBezTo>
                    <a:pt x="61526" y="118691"/>
                    <a:pt x="79245" y="136377"/>
                    <a:pt x="79245" y="158240"/>
                  </a:cubicBezTo>
                  <a:lnTo>
                    <a:pt x="79245" y="316524"/>
                  </a:lnTo>
                  <a:cubicBezTo>
                    <a:pt x="79245" y="338298"/>
                    <a:pt x="61526" y="356073"/>
                    <a:pt x="39622" y="356073"/>
                  </a:cubicBezTo>
                  <a:cubicBezTo>
                    <a:pt x="17808" y="356073"/>
                    <a:pt x="0" y="338298"/>
                    <a:pt x="0" y="316524"/>
                  </a:cubicBezTo>
                  <a:lnTo>
                    <a:pt x="0" y="158240"/>
                  </a:lnTo>
                  <a:cubicBezTo>
                    <a:pt x="0" y="136377"/>
                    <a:pt x="17808" y="118691"/>
                    <a:pt x="39622" y="118691"/>
                  </a:cubicBezTo>
                  <a:close/>
                  <a:moveTo>
                    <a:pt x="488736" y="44597"/>
                  </a:moveTo>
                  <a:lnTo>
                    <a:pt x="488736" y="430130"/>
                  </a:lnTo>
                  <a:lnTo>
                    <a:pt x="396167" y="406401"/>
                  </a:lnTo>
                  <a:cubicBezTo>
                    <a:pt x="395989" y="425064"/>
                    <a:pt x="387355" y="442217"/>
                    <a:pt x="372312" y="453415"/>
                  </a:cubicBezTo>
                  <a:cubicBezTo>
                    <a:pt x="356736" y="464968"/>
                    <a:pt x="337332" y="467990"/>
                    <a:pt x="319797" y="462658"/>
                  </a:cubicBezTo>
                  <a:lnTo>
                    <a:pt x="200881" y="427019"/>
                  </a:lnTo>
                  <a:cubicBezTo>
                    <a:pt x="175513" y="419465"/>
                    <a:pt x="158512" y="396625"/>
                    <a:pt x="158512" y="370229"/>
                  </a:cubicBezTo>
                  <a:lnTo>
                    <a:pt x="158512" y="335213"/>
                  </a:lnTo>
                  <a:lnTo>
                    <a:pt x="118903" y="323304"/>
                  </a:lnTo>
                  <a:lnTo>
                    <a:pt x="118903" y="151512"/>
                  </a:lnTo>
                  <a:close/>
                  <a:moveTo>
                    <a:pt x="567937" y="0"/>
                  </a:moveTo>
                  <a:cubicBezTo>
                    <a:pt x="589835" y="0"/>
                    <a:pt x="607639" y="17774"/>
                    <a:pt x="607639" y="39547"/>
                  </a:cubicBezTo>
                  <a:lnTo>
                    <a:pt x="607639" y="435199"/>
                  </a:lnTo>
                  <a:cubicBezTo>
                    <a:pt x="607639" y="457061"/>
                    <a:pt x="589835" y="474835"/>
                    <a:pt x="567937" y="474835"/>
                  </a:cubicBezTo>
                  <a:cubicBezTo>
                    <a:pt x="546127" y="474835"/>
                    <a:pt x="528323" y="457061"/>
                    <a:pt x="528323" y="435199"/>
                  </a:cubicBezTo>
                  <a:lnTo>
                    <a:pt x="528323" y="39547"/>
                  </a:lnTo>
                  <a:cubicBezTo>
                    <a:pt x="528323" y="17774"/>
                    <a:pt x="546127" y="0"/>
                    <a:pt x="5679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49" name="矩形: 对角圆角 48"/>
          <p:cNvSpPr/>
          <p:nvPr/>
        </p:nvSpPr>
        <p:spPr>
          <a:xfrm>
            <a:off x="2655796" y="947041"/>
            <a:ext cx="6880408" cy="1324263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2400" dirty="0">
                <a:latin typeface="+mn-ea"/>
              </a:rPr>
              <a:t>为了实现</a:t>
            </a:r>
            <a:r>
              <a:rPr lang="en-US" altLang="zh-CN" sz="2400" dirty="0">
                <a:latin typeface="+mn-ea"/>
              </a:rPr>
              <a:t>IT</a:t>
            </a:r>
            <a:r>
              <a:rPr lang="zh-CN" altLang="en-US" sz="2400" dirty="0">
                <a:latin typeface="+mn-ea"/>
              </a:rPr>
              <a:t>项目的目标，在有限资源的约束下，对</a:t>
            </a:r>
            <a:r>
              <a:rPr lang="en-US" altLang="zh-CN" sz="2400" dirty="0">
                <a:latin typeface="+mn-ea"/>
              </a:rPr>
              <a:t>IT</a:t>
            </a:r>
            <a:r>
              <a:rPr lang="zh-CN" altLang="en-US" sz="2400" dirty="0">
                <a:latin typeface="+mn-ea"/>
              </a:rPr>
              <a:t>项目进行计划、组织、协调、控制、指挥、领导和创新，以满足业主要求的一系列要求</a:t>
            </a:r>
            <a:endParaRPr lang="zh-CN" altLang="en-US" sz="2400" dirty="0">
              <a:latin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项目管理的</a:t>
            </a:r>
            <a:r>
              <a:rPr lang="zh-CN" altLang="en-US"/>
              <a:t>基本要素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072640" y="1409700"/>
            <a:ext cx="9903460" cy="480123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 fontAlgn="ctr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3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项目特点：有开始有结束，独特的产品</a:t>
            </a:r>
            <a:endParaRPr lang="zh-CN" altLang="en-US" sz="2000" spc="3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3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项目管理的重要性：有效的项目管理可以达成目标</a:t>
            </a:r>
            <a:endParaRPr lang="zh-CN" altLang="en-US" sz="2000" spc="3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3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项目管理的标准：怎样才是项目成功？如何评估项目成功？哪些因素会影响项目成功？</a:t>
            </a:r>
            <a:endParaRPr lang="zh-CN" altLang="en-US" sz="2000" spc="3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3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项目、项目集、项目组合和运营管理之间的关系</a:t>
            </a:r>
            <a:endParaRPr lang="zh-CN" altLang="en-US" sz="2000" spc="3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3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项目管理环境：组织过程资产；事业环境因素</a:t>
            </a:r>
            <a:endParaRPr lang="zh-CN" altLang="en-US" sz="2000" spc="3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3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项目管理的组织架构：职能型、项目型、矩阵型（强、弱、平衡）</a:t>
            </a:r>
            <a:endParaRPr lang="zh-CN" altLang="en-US" sz="2000" spc="3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3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PMO：项目管理办公室（支持型、控制型、指令型）</a:t>
            </a:r>
            <a:endParaRPr lang="zh-CN" altLang="en-US" sz="2000" spc="3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67" name="icon_1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469505" y="1475740"/>
            <a:ext cx="393469" cy="406400"/>
            <a:chOff x="7640959" y="8663971"/>
            <a:chExt cx="1475509" cy="1524000"/>
          </a:xfrm>
          <a:solidFill>
            <a:schemeClr val="accent1"/>
          </a:solidFill>
        </p:grpSpPr>
        <p:sp>
          <p:nvSpPr>
            <p:cNvPr id="68" name="PA-任意多边形: 形状 1112"/>
            <p:cNvSpPr/>
            <p:nvPr>
              <p:custDataLst>
                <p:tags r:id="rId3"/>
              </p:custDataLst>
            </p:nvPr>
          </p:nvSpPr>
          <p:spPr>
            <a:xfrm>
              <a:off x="7640959" y="8663971"/>
              <a:ext cx="1475509" cy="1524000"/>
            </a:xfrm>
            <a:custGeom>
              <a:avLst/>
              <a:gdLst>
                <a:gd name="connsiteX0" fmla="*/ 574714 w 1251857"/>
                <a:gd name="connsiteY0" fmla="*/ 574714 w 1251857"/>
                <a:gd name="connsiteX1" fmla="*/ 574714 w 1251857"/>
                <a:gd name="connsiteY1" fmla="*/ 574714 w 1251857"/>
                <a:gd name="connsiteX2" fmla="*/ 574714 w 1251857"/>
                <a:gd name="connsiteY2" fmla="*/ 574714 w 1251857"/>
                <a:gd name="connsiteX3" fmla="*/ 574714 w 1251857"/>
                <a:gd name="connsiteY3" fmla="*/ 574714 w 1251857"/>
                <a:gd name="connsiteX4" fmla="*/ 574714 w 1251857"/>
                <a:gd name="connsiteY4" fmla="*/ 574714 w 1251857"/>
                <a:gd name="connsiteX5" fmla="*/ 574714 w 1251857"/>
                <a:gd name="connsiteY5" fmla="*/ 574714 w 1251857"/>
                <a:gd name="connsiteX6" fmla="*/ 574714 w 1251857"/>
                <a:gd name="connsiteY6" fmla="*/ 574714 w 1251857"/>
                <a:gd name="connsiteX7" fmla="*/ 574714 w 1251857"/>
                <a:gd name="connsiteY7" fmla="*/ 574714 w 1251857"/>
                <a:gd name="connsiteX8" fmla="*/ 574714 w 1251857"/>
                <a:gd name="connsiteY8" fmla="*/ 574714 w 1251857"/>
                <a:gd name="connsiteX9" fmla="*/ 574714 w 1251857"/>
                <a:gd name="connsiteY9" fmla="*/ 574714 w 1251857"/>
                <a:gd name="connsiteX10" fmla="*/ 574714 w 1251857"/>
                <a:gd name="connsiteY10" fmla="*/ 574714 w 1251857"/>
                <a:gd name="connsiteX11" fmla="*/ 574714 w 1251857"/>
                <a:gd name="connsiteY11" fmla="*/ 574714 w 1251857"/>
                <a:gd name="connsiteX12" fmla="*/ 574714 w 1251857"/>
                <a:gd name="connsiteY12" fmla="*/ 574714 w 1251857"/>
                <a:gd name="connsiteX13" fmla="*/ 574714 w 1251857"/>
                <a:gd name="connsiteY13" fmla="*/ 574714 w 1251857"/>
                <a:gd name="connsiteX14" fmla="*/ 574714 w 1251857"/>
                <a:gd name="connsiteY14" fmla="*/ 574714 w 1251857"/>
                <a:gd name="connsiteX15" fmla="*/ 574714 w 1251857"/>
                <a:gd name="connsiteY15" fmla="*/ 574714 w 1251857"/>
                <a:gd name="connsiteX16" fmla="*/ 574714 w 1251857"/>
                <a:gd name="connsiteY16" fmla="*/ 574714 w 1251857"/>
                <a:gd name="connsiteX17" fmla="*/ 574714 w 1251857"/>
                <a:gd name="connsiteY17" fmla="*/ 574714 w 1251857"/>
                <a:gd name="connsiteX18" fmla="*/ 574714 w 1251857"/>
                <a:gd name="connsiteY18" fmla="*/ 574714 w 1251857"/>
                <a:gd name="connsiteX19" fmla="*/ 574714 w 1251857"/>
                <a:gd name="connsiteY19" fmla="*/ 574714 w 1251857"/>
                <a:gd name="connsiteX20" fmla="*/ 574714 w 1251857"/>
                <a:gd name="connsiteY20" fmla="*/ 574714 w 1251857"/>
                <a:gd name="connsiteX21" fmla="*/ 574714 w 1251857"/>
                <a:gd name="connsiteY21" fmla="*/ 574714 w 1251857"/>
                <a:gd name="connsiteX22" fmla="*/ 574714 w 1251857"/>
                <a:gd name="connsiteY22" fmla="*/ 574714 w 1251857"/>
                <a:gd name="connsiteX23" fmla="*/ 574714 w 1251857"/>
                <a:gd name="connsiteY23" fmla="*/ 574714 w 1251857"/>
                <a:gd name="connsiteX24" fmla="*/ 574714 w 1251857"/>
                <a:gd name="connsiteY24" fmla="*/ 574714 w 1251857"/>
                <a:gd name="connsiteX25" fmla="*/ 574714 w 1251857"/>
                <a:gd name="connsiteY25" fmla="*/ 574714 w 1251857"/>
                <a:gd name="connsiteX26" fmla="*/ 574714 w 1251857"/>
                <a:gd name="connsiteY26" fmla="*/ 574714 w 1251857"/>
                <a:gd name="connsiteX27" fmla="*/ 574714 w 1251857"/>
                <a:gd name="connsiteY27" fmla="*/ 574714 w 1251857"/>
                <a:gd name="connsiteX28" fmla="*/ 574714 w 1251857"/>
                <a:gd name="connsiteY28" fmla="*/ 574714 w 1251857"/>
                <a:gd name="connsiteX29" fmla="*/ 574714 w 1251857"/>
                <a:gd name="connsiteY29" fmla="*/ 574714 w 1251857"/>
                <a:gd name="connsiteX30" fmla="*/ 574714 w 1251857"/>
                <a:gd name="connsiteY30" fmla="*/ 574714 w 1251857"/>
                <a:gd name="connsiteX31" fmla="*/ 574714 w 1251857"/>
                <a:gd name="connsiteY31" fmla="*/ 574714 w 1251857"/>
                <a:gd name="connsiteX32" fmla="*/ 574714 w 1251857"/>
                <a:gd name="connsiteY32" fmla="*/ 574714 w 1251857"/>
                <a:gd name="connsiteX33" fmla="*/ 574714 w 1251857"/>
                <a:gd name="connsiteY33" fmla="*/ 574714 w 1251857"/>
                <a:gd name="connsiteX34" fmla="*/ 574714 w 1251857"/>
                <a:gd name="connsiteY34" fmla="*/ 574714 w 1251857"/>
                <a:gd name="connsiteX35" fmla="*/ 574714 w 1251857"/>
                <a:gd name="connsiteY35" fmla="*/ 574714 w 1251857"/>
                <a:gd name="connsiteX36" fmla="*/ 574714 w 1251857"/>
                <a:gd name="connsiteY36" fmla="*/ 574714 w 1251857"/>
                <a:gd name="connsiteX37" fmla="*/ 574714 w 1251857"/>
                <a:gd name="connsiteY37" fmla="*/ 574714 w 1251857"/>
                <a:gd name="connsiteX38" fmla="*/ 574714 w 1251857"/>
                <a:gd name="connsiteY38" fmla="*/ 574714 w 1251857"/>
                <a:gd name="connsiteX39" fmla="*/ 574714 w 1251857"/>
                <a:gd name="connsiteY39" fmla="*/ 574714 w 1251857"/>
                <a:gd name="connsiteX40" fmla="*/ 574714 w 1251857"/>
                <a:gd name="connsiteY40" fmla="*/ 574714 w 1251857"/>
                <a:gd name="connsiteX41" fmla="*/ 574714 w 1251857"/>
                <a:gd name="connsiteY41" fmla="*/ 574714 w 1251857"/>
                <a:gd name="connsiteX42" fmla="*/ 574714 w 1251857"/>
                <a:gd name="connsiteY42" fmla="*/ 574714 w 125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75509" h="1524000">
                  <a:moveTo>
                    <a:pt x="1424832" y="95974"/>
                  </a:moveTo>
                  <a:lnTo>
                    <a:pt x="1255634" y="95974"/>
                  </a:lnTo>
                  <a:lnTo>
                    <a:pt x="1255634" y="55733"/>
                  </a:lnTo>
                  <a:cubicBezTo>
                    <a:pt x="1255634" y="27033"/>
                    <a:pt x="1232372" y="3779"/>
                    <a:pt x="1203679" y="3779"/>
                  </a:cubicBezTo>
                  <a:lnTo>
                    <a:pt x="276879" y="3779"/>
                  </a:lnTo>
                  <a:cubicBezTo>
                    <a:pt x="248187" y="3779"/>
                    <a:pt x="224925" y="27033"/>
                    <a:pt x="224925" y="55733"/>
                  </a:cubicBezTo>
                  <a:lnTo>
                    <a:pt x="224925" y="95974"/>
                  </a:lnTo>
                  <a:lnTo>
                    <a:pt x="55733" y="95974"/>
                  </a:lnTo>
                  <a:cubicBezTo>
                    <a:pt x="27040" y="95974"/>
                    <a:pt x="3779" y="119235"/>
                    <a:pt x="3779" y="147928"/>
                  </a:cubicBezTo>
                  <a:lnTo>
                    <a:pt x="3779" y="497589"/>
                  </a:lnTo>
                  <a:cubicBezTo>
                    <a:pt x="3779" y="714655"/>
                    <a:pt x="176905" y="891938"/>
                    <a:pt x="392308" y="898886"/>
                  </a:cubicBezTo>
                  <a:cubicBezTo>
                    <a:pt x="472062" y="972024"/>
                    <a:pt x="574807" y="1020460"/>
                    <a:pt x="688332" y="1031869"/>
                  </a:cubicBezTo>
                  <a:lnTo>
                    <a:pt x="688332" y="1422352"/>
                  </a:lnTo>
                  <a:lnTo>
                    <a:pt x="508416" y="1422352"/>
                  </a:lnTo>
                  <a:cubicBezTo>
                    <a:pt x="479724" y="1422352"/>
                    <a:pt x="456462" y="1445607"/>
                    <a:pt x="456462" y="1474307"/>
                  </a:cubicBezTo>
                  <a:cubicBezTo>
                    <a:pt x="456462" y="1503007"/>
                    <a:pt x="479724" y="1526262"/>
                    <a:pt x="508416" y="1526262"/>
                  </a:cubicBezTo>
                  <a:lnTo>
                    <a:pt x="971816" y="1526262"/>
                  </a:lnTo>
                  <a:cubicBezTo>
                    <a:pt x="1000509" y="1526262"/>
                    <a:pt x="1023771" y="1503007"/>
                    <a:pt x="1023771" y="1474307"/>
                  </a:cubicBezTo>
                  <a:cubicBezTo>
                    <a:pt x="1023771" y="1445607"/>
                    <a:pt x="1000509" y="1422352"/>
                    <a:pt x="971816" y="1422352"/>
                  </a:cubicBezTo>
                  <a:lnTo>
                    <a:pt x="792248" y="1422352"/>
                  </a:lnTo>
                  <a:lnTo>
                    <a:pt x="792248" y="1031869"/>
                  </a:lnTo>
                  <a:cubicBezTo>
                    <a:pt x="905772" y="1020453"/>
                    <a:pt x="1008510" y="972017"/>
                    <a:pt x="1088257" y="898886"/>
                  </a:cubicBezTo>
                  <a:cubicBezTo>
                    <a:pt x="1303661" y="891938"/>
                    <a:pt x="1476787" y="714655"/>
                    <a:pt x="1476787" y="497589"/>
                  </a:cubicBezTo>
                  <a:lnTo>
                    <a:pt x="1476787" y="147928"/>
                  </a:lnTo>
                  <a:cubicBezTo>
                    <a:pt x="1476787" y="119235"/>
                    <a:pt x="1453525" y="95974"/>
                    <a:pt x="1424832" y="95974"/>
                  </a:cubicBezTo>
                  <a:close/>
                  <a:moveTo>
                    <a:pt x="328834" y="107688"/>
                  </a:moveTo>
                  <a:lnTo>
                    <a:pt x="1151725" y="107688"/>
                  </a:lnTo>
                  <a:lnTo>
                    <a:pt x="1151725" y="519140"/>
                  </a:lnTo>
                  <a:cubicBezTo>
                    <a:pt x="1151725" y="746008"/>
                    <a:pt x="967154" y="930578"/>
                    <a:pt x="740293" y="930578"/>
                  </a:cubicBezTo>
                  <a:cubicBezTo>
                    <a:pt x="513411" y="930578"/>
                    <a:pt x="328834" y="746008"/>
                    <a:pt x="328834" y="519140"/>
                  </a:cubicBezTo>
                  <a:lnTo>
                    <a:pt x="328834" y="107688"/>
                  </a:lnTo>
                  <a:close/>
                  <a:moveTo>
                    <a:pt x="107688" y="497589"/>
                  </a:moveTo>
                  <a:lnTo>
                    <a:pt x="107688" y="199883"/>
                  </a:lnTo>
                  <a:lnTo>
                    <a:pt x="224925" y="199883"/>
                  </a:lnTo>
                  <a:lnTo>
                    <a:pt x="224925" y="519133"/>
                  </a:lnTo>
                  <a:cubicBezTo>
                    <a:pt x="224925" y="611314"/>
                    <a:pt x="249371" y="697843"/>
                    <a:pt x="291939" y="772782"/>
                  </a:cubicBezTo>
                  <a:cubicBezTo>
                    <a:pt x="183908" y="728087"/>
                    <a:pt x="107688" y="621594"/>
                    <a:pt x="107688" y="497589"/>
                  </a:cubicBezTo>
                  <a:close/>
                  <a:moveTo>
                    <a:pt x="1372878" y="497589"/>
                  </a:moveTo>
                  <a:cubicBezTo>
                    <a:pt x="1372878" y="621587"/>
                    <a:pt x="1296657" y="728080"/>
                    <a:pt x="1188619" y="772789"/>
                  </a:cubicBezTo>
                  <a:cubicBezTo>
                    <a:pt x="1231194" y="697850"/>
                    <a:pt x="1255634" y="611314"/>
                    <a:pt x="1255634" y="519140"/>
                  </a:cubicBezTo>
                  <a:lnTo>
                    <a:pt x="1255634" y="199883"/>
                  </a:lnTo>
                  <a:lnTo>
                    <a:pt x="1372878" y="199883"/>
                  </a:lnTo>
                  <a:lnTo>
                    <a:pt x="1372878" y="497589"/>
                  </a:lnTo>
                  <a:close/>
                </a:path>
              </a:pathLst>
            </a:custGeom>
            <a:grpFill/>
            <a:ln w="692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4" name="icon_2"/>
          <p:cNvGrpSpPr>
            <a:grpSpLocks noChangeAspect="1"/>
          </p:cNvGrpSpPr>
          <p:nvPr>
            <p:custDataLst>
              <p:tags r:id="rId4"/>
            </p:custDataLst>
          </p:nvPr>
        </p:nvGrpSpPr>
        <p:grpSpPr bwMode="auto">
          <a:xfrm>
            <a:off x="1469390" y="2202180"/>
            <a:ext cx="393700" cy="406400"/>
            <a:chOff x="3747" y="2064"/>
            <a:chExt cx="186" cy="192"/>
          </a:xfrm>
          <a:solidFill>
            <a:schemeClr val="accent1"/>
          </a:solidFill>
        </p:grpSpPr>
        <p:sp>
          <p:nvSpPr>
            <p:cNvPr id="45" name="PA-任意多边形 329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3783" y="2098"/>
              <a:ext cx="150" cy="119"/>
            </a:xfrm>
            <a:custGeom>
              <a:avLst/>
              <a:gdLst>
                <a:gd name="T0" fmla="*/ 374 w 386"/>
                <a:gd name="T1" fmla="*/ 18 h 307"/>
                <a:gd name="T2" fmla="*/ 300 w 386"/>
                <a:gd name="T3" fmla="*/ 0 h 307"/>
                <a:gd name="T4" fmla="*/ 185 w 386"/>
                <a:gd name="T5" fmla="*/ 27 h 307"/>
                <a:gd name="T6" fmla="*/ 85 w 386"/>
                <a:gd name="T7" fmla="*/ 52 h 307"/>
                <a:gd name="T8" fmla="*/ 35 w 386"/>
                <a:gd name="T9" fmla="*/ 40 h 307"/>
                <a:gd name="T10" fmla="*/ 11 w 386"/>
                <a:gd name="T11" fmla="*/ 40 h 307"/>
                <a:gd name="T12" fmla="*/ 0 w 386"/>
                <a:gd name="T13" fmla="*/ 61 h 307"/>
                <a:gd name="T14" fmla="*/ 0 w 386"/>
                <a:gd name="T15" fmla="*/ 268 h 307"/>
                <a:gd name="T16" fmla="*/ 12 w 386"/>
                <a:gd name="T17" fmla="*/ 289 h 307"/>
                <a:gd name="T18" fmla="*/ 85 w 386"/>
                <a:gd name="T19" fmla="*/ 307 h 307"/>
                <a:gd name="T20" fmla="*/ 201 w 386"/>
                <a:gd name="T21" fmla="*/ 279 h 307"/>
                <a:gd name="T22" fmla="*/ 300 w 386"/>
                <a:gd name="T23" fmla="*/ 255 h 307"/>
                <a:gd name="T24" fmla="*/ 351 w 386"/>
                <a:gd name="T25" fmla="*/ 267 h 307"/>
                <a:gd name="T26" fmla="*/ 374 w 386"/>
                <a:gd name="T27" fmla="*/ 267 h 307"/>
                <a:gd name="T28" fmla="*/ 386 w 386"/>
                <a:gd name="T29" fmla="*/ 246 h 307"/>
                <a:gd name="T30" fmla="*/ 386 w 386"/>
                <a:gd name="T31" fmla="*/ 39 h 307"/>
                <a:gd name="T32" fmla="*/ 374 w 386"/>
                <a:gd name="T33" fmla="*/ 18 h 307"/>
                <a:gd name="T34" fmla="*/ 85 w 386"/>
                <a:gd name="T35" fmla="*/ 100 h 307"/>
                <a:gd name="T36" fmla="*/ 201 w 386"/>
                <a:gd name="T37" fmla="*/ 72 h 307"/>
                <a:gd name="T38" fmla="*/ 300 w 386"/>
                <a:gd name="T39" fmla="*/ 48 h 307"/>
                <a:gd name="T40" fmla="*/ 338 w 386"/>
                <a:gd name="T41" fmla="*/ 54 h 307"/>
                <a:gd name="T42" fmla="*/ 338 w 386"/>
                <a:gd name="T43" fmla="*/ 108 h 307"/>
                <a:gd name="T44" fmla="*/ 184 w 386"/>
                <a:gd name="T45" fmla="*/ 131 h 307"/>
                <a:gd name="T46" fmla="*/ 47 w 386"/>
                <a:gd name="T47" fmla="*/ 149 h 307"/>
                <a:gd name="T48" fmla="*/ 47 w 386"/>
                <a:gd name="T49" fmla="*/ 96 h 307"/>
                <a:gd name="T50" fmla="*/ 85 w 386"/>
                <a:gd name="T51" fmla="*/ 100 h 307"/>
                <a:gd name="T52" fmla="*/ 300 w 386"/>
                <a:gd name="T53" fmla="*/ 207 h 307"/>
                <a:gd name="T54" fmla="*/ 185 w 386"/>
                <a:gd name="T55" fmla="*/ 234 h 307"/>
                <a:gd name="T56" fmla="*/ 85 w 386"/>
                <a:gd name="T57" fmla="*/ 259 h 307"/>
                <a:gd name="T58" fmla="*/ 48 w 386"/>
                <a:gd name="T59" fmla="*/ 253 h 307"/>
                <a:gd name="T60" fmla="*/ 48 w 386"/>
                <a:gd name="T61" fmla="*/ 199 h 307"/>
                <a:gd name="T62" fmla="*/ 85 w 386"/>
                <a:gd name="T63" fmla="*/ 204 h 307"/>
                <a:gd name="T64" fmla="*/ 201 w 386"/>
                <a:gd name="T65" fmla="*/ 176 h 307"/>
                <a:gd name="T66" fmla="*/ 338 w 386"/>
                <a:gd name="T67" fmla="*/ 158 h 307"/>
                <a:gd name="T68" fmla="*/ 338 w 386"/>
                <a:gd name="T69" fmla="*/ 211 h 307"/>
                <a:gd name="T70" fmla="*/ 300 w 386"/>
                <a:gd name="T71" fmla="*/ 2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6" h="307">
                  <a:moveTo>
                    <a:pt x="374" y="18"/>
                  </a:moveTo>
                  <a:cubicBezTo>
                    <a:pt x="351" y="6"/>
                    <a:pt x="327" y="0"/>
                    <a:pt x="300" y="0"/>
                  </a:cubicBezTo>
                  <a:cubicBezTo>
                    <a:pt x="260" y="0"/>
                    <a:pt x="222" y="14"/>
                    <a:pt x="185" y="27"/>
                  </a:cubicBezTo>
                  <a:cubicBezTo>
                    <a:pt x="150" y="40"/>
                    <a:pt x="117" y="52"/>
                    <a:pt x="85" y="52"/>
                  </a:cubicBezTo>
                  <a:cubicBezTo>
                    <a:pt x="67" y="52"/>
                    <a:pt x="51" y="48"/>
                    <a:pt x="35" y="40"/>
                  </a:cubicBezTo>
                  <a:cubicBezTo>
                    <a:pt x="28" y="36"/>
                    <a:pt x="19" y="36"/>
                    <a:pt x="11" y="40"/>
                  </a:cubicBezTo>
                  <a:cubicBezTo>
                    <a:pt x="4" y="44"/>
                    <a:pt x="0" y="52"/>
                    <a:pt x="0" y="61"/>
                  </a:cubicBezTo>
                  <a:lnTo>
                    <a:pt x="0" y="268"/>
                  </a:lnTo>
                  <a:cubicBezTo>
                    <a:pt x="0" y="276"/>
                    <a:pt x="4" y="285"/>
                    <a:pt x="12" y="289"/>
                  </a:cubicBezTo>
                  <a:cubicBezTo>
                    <a:pt x="35" y="301"/>
                    <a:pt x="59" y="307"/>
                    <a:pt x="85" y="307"/>
                  </a:cubicBezTo>
                  <a:cubicBezTo>
                    <a:pt x="126" y="307"/>
                    <a:pt x="164" y="293"/>
                    <a:pt x="201" y="279"/>
                  </a:cubicBezTo>
                  <a:cubicBezTo>
                    <a:pt x="236" y="267"/>
                    <a:pt x="269" y="255"/>
                    <a:pt x="300" y="255"/>
                  </a:cubicBezTo>
                  <a:cubicBezTo>
                    <a:pt x="319" y="255"/>
                    <a:pt x="335" y="259"/>
                    <a:pt x="351" y="267"/>
                  </a:cubicBezTo>
                  <a:cubicBezTo>
                    <a:pt x="358" y="271"/>
                    <a:pt x="367" y="271"/>
                    <a:pt x="374" y="267"/>
                  </a:cubicBezTo>
                  <a:cubicBezTo>
                    <a:pt x="382" y="263"/>
                    <a:pt x="386" y="255"/>
                    <a:pt x="386" y="246"/>
                  </a:cubicBezTo>
                  <a:lnTo>
                    <a:pt x="386" y="39"/>
                  </a:lnTo>
                  <a:cubicBezTo>
                    <a:pt x="386" y="30"/>
                    <a:pt x="381" y="22"/>
                    <a:pt x="374" y="18"/>
                  </a:cubicBezTo>
                  <a:close/>
                  <a:moveTo>
                    <a:pt x="85" y="100"/>
                  </a:moveTo>
                  <a:cubicBezTo>
                    <a:pt x="125" y="100"/>
                    <a:pt x="164" y="86"/>
                    <a:pt x="201" y="72"/>
                  </a:cubicBezTo>
                  <a:cubicBezTo>
                    <a:pt x="236" y="60"/>
                    <a:pt x="269" y="48"/>
                    <a:pt x="300" y="48"/>
                  </a:cubicBezTo>
                  <a:cubicBezTo>
                    <a:pt x="314" y="48"/>
                    <a:pt x="326" y="50"/>
                    <a:pt x="338" y="54"/>
                  </a:cubicBezTo>
                  <a:lnTo>
                    <a:pt x="338" y="108"/>
                  </a:lnTo>
                  <a:cubicBezTo>
                    <a:pt x="284" y="94"/>
                    <a:pt x="232" y="114"/>
                    <a:pt x="184" y="131"/>
                  </a:cubicBezTo>
                  <a:cubicBezTo>
                    <a:pt x="136" y="149"/>
                    <a:pt x="91" y="165"/>
                    <a:pt x="47" y="149"/>
                  </a:cubicBezTo>
                  <a:lnTo>
                    <a:pt x="47" y="96"/>
                  </a:lnTo>
                  <a:cubicBezTo>
                    <a:pt x="60" y="99"/>
                    <a:pt x="72" y="100"/>
                    <a:pt x="85" y="100"/>
                  </a:cubicBezTo>
                  <a:close/>
                  <a:moveTo>
                    <a:pt x="300" y="207"/>
                  </a:moveTo>
                  <a:cubicBezTo>
                    <a:pt x="260" y="207"/>
                    <a:pt x="222" y="221"/>
                    <a:pt x="185" y="234"/>
                  </a:cubicBezTo>
                  <a:cubicBezTo>
                    <a:pt x="150" y="247"/>
                    <a:pt x="117" y="259"/>
                    <a:pt x="85" y="259"/>
                  </a:cubicBezTo>
                  <a:cubicBezTo>
                    <a:pt x="72" y="259"/>
                    <a:pt x="59" y="257"/>
                    <a:pt x="48" y="253"/>
                  </a:cubicBezTo>
                  <a:lnTo>
                    <a:pt x="48" y="199"/>
                  </a:lnTo>
                  <a:cubicBezTo>
                    <a:pt x="60" y="202"/>
                    <a:pt x="73" y="204"/>
                    <a:pt x="85" y="204"/>
                  </a:cubicBezTo>
                  <a:cubicBezTo>
                    <a:pt x="126" y="204"/>
                    <a:pt x="165" y="189"/>
                    <a:pt x="201" y="176"/>
                  </a:cubicBezTo>
                  <a:cubicBezTo>
                    <a:pt x="249" y="158"/>
                    <a:pt x="295" y="141"/>
                    <a:pt x="338" y="158"/>
                  </a:cubicBezTo>
                  <a:lnTo>
                    <a:pt x="338" y="211"/>
                  </a:lnTo>
                  <a:cubicBezTo>
                    <a:pt x="326" y="208"/>
                    <a:pt x="313" y="207"/>
                    <a:pt x="300" y="2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" name="PA-任意多边形 330"/>
            <p:cNvSpPr/>
            <p:nvPr>
              <p:custDataLst>
                <p:tags r:id="rId6"/>
              </p:custDataLst>
            </p:nvPr>
          </p:nvSpPr>
          <p:spPr bwMode="auto">
            <a:xfrm>
              <a:off x="3747" y="2064"/>
              <a:ext cx="39" cy="192"/>
            </a:xfrm>
            <a:custGeom>
              <a:avLst/>
              <a:gdLst>
                <a:gd name="T0" fmla="*/ 100 w 100"/>
                <a:gd name="T1" fmla="*/ 50 h 496"/>
                <a:gd name="T2" fmla="*/ 50 w 100"/>
                <a:gd name="T3" fmla="*/ 0 h 496"/>
                <a:gd name="T4" fmla="*/ 0 w 100"/>
                <a:gd name="T5" fmla="*/ 50 h 496"/>
                <a:gd name="T6" fmla="*/ 26 w 100"/>
                <a:gd name="T7" fmla="*/ 94 h 496"/>
                <a:gd name="T8" fmla="*/ 26 w 100"/>
                <a:gd name="T9" fmla="*/ 472 h 496"/>
                <a:gd name="T10" fmla="*/ 50 w 100"/>
                <a:gd name="T11" fmla="*/ 496 h 496"/>
                <a:gd name="T12" fmla="*/ 74 w 100"/>
                <a:gd name="T13" fmla="*/ 472 h 496"/>
                <a:gd name="T14" fmla="*/ 74 w 100"/>
                <a:gd name="T15" fmla="*/ 94 h 496"/>
                <a:gd name="T16" fmla="*/ 100 w 100"/>
                <a:gd name="T17" fmla="*/ 5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" h="496">
                  <a:moveTo>
                    <a:pt x="100" y="50"/>
                  </a:moveTo>
                  <a:cubicBezTo>
                    <a:pt x="100" y="23"/>
                    <a:pt x="77" y="0"/>
                    <a:pt x="50" y="0"/>
                  </a:cubicBezTo>
                  <a:cubicBezTo>
                    <a:pt x="22" y="0"/>
                    <a:pt x="0" y="23"/>
                    <a:pt x="0" y="50"/>
                  </a:cubicBezTo>
                  <a:cubicBezTo>
                    <a:pt x="0" y="69"/>
                    <a:pt x="10" y="86"/>
                    <a:pt x="26" y="94"/>
                  </a:cubicBezTo>
                  <a:lnTo>
                    <a:pt x="26" y="472"/>
                  </a:lnTo>
                  <a:cubicBezTo>
                    <a:pt x="26" y="486"/>
                    <a:pt x="37" y="496"/>
                    <a:pt x="50" y="496"/>
                  </a:cubicBezTo>
                  <a:cubicBezTo>
                    <a:pt x="63" y="496"/>
                    <a:pt x="74" y="486"/>
                    <a:pt x="74" y="472"/>
                  </a:cubicBezTo>
                  <a:lnTo>
                    <a:pt x="74" y="94"/>
                  </a:lnTo>
                  <a:cubicBezTo>
                    <a:pt x="89" y="86"/>
                    <a:pt x="100" y="69"/>
                    <a:pt x="100" y="5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94" name="icon_3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485900" y="2928620"/>
            <a:ext cx="360680" cy="406400"/>
          </a:xfrm>
          <a:custGeom>
            <a:avLst/>
            <a:gdLst/>
            <a:ahLst/>
            <a:cxnLst/>
            <a:rect l="l" t="t" r="r" b="b"/>
            <a:pathLst>
              <a:path w="751403" h="647761">
                <a:moveTo>
                  <a:pt x="375701" y="46501"/>
                </a:moveTo>
                <a:lnTo>
                  <a:pt x="64988" y="582211"/>
                </a:lnTo>
                <a:lnTo>
                  <a:pt x="69940" y="582211"/>
                </a:lnTo>
                <a:lnTo>
                  <a:pt x="375701" y="403812"/>
                </a:lnTo>
                <a:close/>
                <a:moveTo>
                  <a:pt x="375702" y="0"/>
                </a:moveTo>
                <a:lnTo>
                  <a:pt x="751403" y="647761"/>
                </a:lnTo>
                <a:lnTo>
                  <a:pt x="745416" y="647761"/>
                </a:lnTo>
                <a:lnTo>
                  <a:pt x="375702" y="432047"/>
                </a:lnTo>
                <a:lnTo>
                  <a:pt x="375701" y="432048"/>
                </a:lnTo>
                <a:lnTo>
                  <a:pt x="375701" y="432048"/>
                </a:lnTo>
                <a:lnTo>
                  <a:pt x="5987" y="647761"/>
                </a:lnTo>
                <a:lnTo>
                  <a:pt x="0" y="6477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2" name="icon_4"/>
          <p:cNvGrpSpPr>
            <a:grpSpLocks noChangeAspect="1"/>
          </p:cNvGrpSpPr>
          <p:nvPr>
            <p:custDataLst>
              <p:tags r:id="rId8"/>
            </p:custDataLst>
          </p:nvPr>
        </p:nvGrpSpPr>
        <p:grpSpPr>
          <a:xfrm>
            <a:off x="1463040" y="3655060"/>
            <a:ext cx="406400" cy="406400"/>
            <a:chOff x="16795444" y="10413680"/>
            <a:chExt cx="1460245" cy="1458923"/>
          </a:xfrm>
          <a:solidFill>
            <a:schemeClr val="accent1"/>
          </a:solidFill>
        </p:grpSpPr>
        <p:sp>
          <p:nvSpPr>
            <p:cNvPr id="23" name="PA-任意多边形: 形状 938"/>
            <p:cNvSpPr/>
            <p:nvPr>
              <p:custDataLst>
                <p:tags r:id="rId9"/>
              </p:custDataLst>
            </p:nvPr>
          </p:nvSpPr>
          <p:spPr>
            <a:xfrm>
              <a:off x="16795444" y="10714720"/>
              <a:ext cx="1157883" cy="1157883"/>
            </a:xfrm>
            <a:custGeom>
              <a:avLst/>
              <a:gdLst>
                <a:gd name="connsiteX0" fmla="*/ 867 w 261937"/>
                <a:gd name="connsiteY0" fmla="*/ 867 w 261937"/>
                <a:gd name="connsiteX1" fmla="*/ 867 w 261937"/>
                <a:gd name="connsiteY1" fmla="*/ 867 w 261937"/>
                <a:gd name="connsiteX2" fmla="*/ 867 w 261937"/>
                <a:gd name="connsiteY2" fmla="*/ 867 w 261937"/>
                <a:gd name="connsiteX3" fmla="*/ 867 w 261937"/>
                <a:gd name="connsiteY3" fmla="*/ 867 w 261937"/>
                <a:gd name="connsiteX4" fmla="*/ 867 w 261937"/>
                <a:gd name="connsiteY4" fmla="*/ 867 w 261937"/>
                <a:gd name="connsiteX5" fmla="*/ 867 w 261937"/>
                <a:gd name="connsiteY5" fmla="*/ 867 w 261937"/>
                <a:gd name="connsiteX6" fmla="*/ 867 w 261937"/>
                <a:gd name="connsiteY6" fmla="*/ 867 w 261937"/>
                <a:gd name="connsiteX7" fmla="*/ 867 w 261937"/>
                <a:gd name="connsiteY7" fmla="*/ 867 w 261937"/>
                <a:gd name="connsiteX8" fmla="*/ 867 w 261937"/>
                <a:gd name="connsiteY8" fmla="*/ 867 w 261937"/>
                <a:gd name="connsiteX9" fmla="*/ 867 w 261937"/>
                <a:gd name="connsiteY9" fmla="*/ 867 w 261937"/>
                <a:gd name="connsiteX10" fmla="*/ 867 w 261937"/>
                <a:gd name="connsiteY10" fmla="*/ 867 w 261937"/>
                <a:gd name="connsiteX11" fmla="*/ 867 w 261937"/>
                <a:gd name="connsiteY11" fmla="*/ 867 w 261937"/>
                <a:gd name="connsiteX12" fmla="*/ 867 w 261937"/>
                <a:gd name="connsiteY12" fmla="*/ 867 w 26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7882" h="1157882">
                  <a:moveTo>
                    <a:pt x="986599" y="330961"/>
                  </a:moveTo>
                  <a:cubicBezTo>
                    <a:pt x="1031245" y="403604"/>
                    <a:pt x="1057510" y="488737"/>
                    <a:pt x="1057510" y="580073"/>
                  </a:cubicBezTo>
                  <a:cubicBezTo>
                    <a:pt x="1057510" y="843338"/>
                    <a:pt x="843355" y="1057507"/>
                    <a:pt x="580052" y="1057507"/>
                  </a:cubicBezTo>
                  <a:cubicBezTo>
                    <a:pt x="316745" y="1057507"/>
                    <a:pt x="102590" y="843338"/>
                    <a:pt x="102590" y="580073"/>
                  </a:cubicBezTo>
                  <a:cubicBezTo>
                    <a:pt x="102590" y="316796"/>
                    <a:pt x="316745" y="102599"/>
                    <a:pt x="580052" y="102599"/>
                  </a:cubicBezTo>
                  <a:cubicBezTo>
                    <a:pt x="671349" y="102599"/>
                    <a:pt x="756520" y="128838"/>
                    <a:pt x="829139" y="173483"/>
                  </a:cubicBezTo>
                  <a:lnTo>
                    <a:pt x="902071" y="100536"/>
                  </a:lnTo>
                  <a:cubicBezTo>
                    <a:pt x="809941" y="38493"/>
                    <a:pt x="699186" y="2232"/>
                    <a:pt x="580052" y="2232"/>
                  </a:cubicBezTo>
                  <a:cubicBezTo>
                    <a:pt x="261470" y="2232"/>
                    <a:pt x="2232" y="261452"/>
                    <a:pt x="2232" y="580073"/>
                  </a:cubicBezTo>
                  <a:cubicBezTo>
                    <a:pt x="2232" y="898681"/>
                    <a:pt x="261470" y="1157865"/>
                    <a:pt x="580052" y="1157865"/>
                  </a:cubicBezTo>
                  <a:cubicBezTo>
                    <a:pt x="898630" y="1157865"/>
                    <a:pt x="1157868" y="898681"/>
                    <a:pt x="1157868" y="580073"/>
                  </a:cubicBezTo>
                  <a:cubicBezTo>
                    <a:pt x="1157868" y="460927"/>
                    <a:pt x="1121602" y="350115"/>
                    <a:pt x="1059573" y="258041"/>
                  </a:cubicBezTo>
                  <a:lnTo>
                    <a:pt x="986599" y="3309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PA-任意多边形: 形状 939"/>
            <p:cNvSpPr/>
            <p:nvPr>
              <p:custDataLst>
                <p:tags r:id="rId10"/>
              </p:custDataLst>
            </p:nvPr>
          </p:nvSpPr>
          <p:spPr>
            <a:xfrm>
              <a:off x="17014552" y="10933798"/>
              <a:ext cx="720328" cy="720328"/>
            </a:xfrm>
            <a:custGeom>
              <a:avLst/>
              <a:gdLst>
                <a:gd name="connsiteX0" fmla="*/ 867 w 261937"/>
                <a:gd name="connsiteY0" fmla="*/ 867 w 261937"/>
                <a:gd name="connsiteX1" fmla="*/ 867 w 261937"/>
                <a:gd name="connsiteY1" fmla="*/ 867 w 261937"/>
                <a:gd name="connsiteX2" fmla="*/ 867 w 261937"/>
                <a:gd name="connsiteY2" fmla="*/ 867 w 261937"/>
                <a:gd name="connsiteX3" fmla="*/ 867 w 261937"/>
                <a:gd name="connsiteY3" fmla="*/ 867 w 261937"/>
                <a:gd name="connsiteX4" fmla="*/ 867 w 261937"/>
                <a:gd name="connsiteY4" fmla="*/ 867 w 261937"/>
                <a:gd name="connsiteX5" fmla="*/ 867 w 261937"/>
                <a:gd name="connsiteY5" fmla="*/ 867 w 261937"/>
                <a:gd name="connsiteX6" fmla="*/ 867 w 261937"/>
                <a:gd name="connsiteY6" fmla="*/ 867 w 261937"/>
                <a:gd name="connsiteX7" fmla="*/ 867 w 261937"/>
                <a:gd name="connsiteY7" fmla="*/ 867 w 261937"/>
                <a:gd name="connsiteX8" fmla="*/ 867 w 261937"/>
                <a:gd name="connsiteY8" fmla="*/ 867 w 261937"/>
                <a:gd name="connsiteX9" fmla="*/ 867 w 261937"/>
                <a:gd name="connsiteY9" fmla="*/ 867 w 261937"/>
                <a:gd name="connsiteX10" fmla="*/ 867 w 261937"/>
                <a:gd name="connsiteY10" fmla="*/ 867 w 261937"/>
                <a:gd name="connsiteX11" fmla="*/ 867 w 261937"/>
                <a:gd name="connsiteY11" fmla="*/ 867 w 261937"/>
                <a:gd name="connsiteX12" fmla="*/ 867 w 261937"/>
                <a:gd name="connsiteY12" fmla="*/ 867 w 26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0328" h="720328">
                  <a:moveTo>
                    <a:pt x="523003" y="41362"/>
                  </a:moveTo>
                  <a:cubicBezTo>
                    <a:pt x="474291" y="16544"/>
                    <a:pt x="419314" y="2232"/>
                    <a:pt x="360944" y="2232"/>
                  </a:cubicBezTo>
                  <a:cubicBezTo>
                    <a:pt x="163107" y="2232"/>
                    <a:pt x="2232" y="163157"/>
                    <a:pt x="2232" y="360995"/>
                  </a:cubicBezTo>
                  <a:cubicBezTo>
                    <a:pt x="2232" y="558778"/>
                    <a:pt x="163107" y="719691"/>
                    <a:pt x="360944" y="719691"/>
                  </a:cubicBezTo>
                  <a:cubicBezTo>
                    <a:pt x="558781" y="719691"/>
                    <a:pt x="719706" y="558778"/>
                    <a:pt x="719706" y="360995"/>
                  </a:cubicBezTo>
                  <a:cubicBezTo>
                    <a:pt x="719706" y="302609"/>
                    <a:pt x="705392" y="247620"/>
                    <a:pt x="680505" y="198837"/>
                  </a:cubicBezTo>
                  <a:lnTo>
                    <a:pt x="603671" y="275671"/>
                  </a:lnTo>
                  <a:cubicBezTo>
                    <a:pt x="613166" y="302511"/>
                    <a:pt x="619351" y="330958"/>
                    <a:pt x="619351" y="360992"/>
                  </a:cubicBezTo>
                  <a:cubicBezTo>
                    <a:pt x="619351" y="503432"/>
                    <a:pt x="503396" y="619330"/>
                    <a:pt x="360947" y="619330"/>
                  </a:cubicBezTo>
                  <a:cubicBezTo>
                    <a:pt x="218495" y="619330"/>
                    <a:pt x="102593" y="503429"/>
                    <a:pt x="102593" y="360992"/>
                  </a:cubicBezTo>
                  <a:cubicBezTo>
                    <a:pt x="102593" y="218512"/>
                    <a:pt x="218495" y="102587"/>
                    <a:pt x="360947" y="102587"/>
                  </a:cubicBezTo>
                  <a:cubicBezTo>
                    <a:pt x="390992" y="102587"/>
                    <a:pt x="419416" y="108740"/>
                    <a:pt x="446214" y="118196"/>
                  </a:cubicBezTo>
                  <a:lnTo>
                    <a:pt x="523003" y="41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PA-任意多边形: 形状 940"/>
            <p:cNvSpPr/>
            <p:nvPr>
              <p:custDataLst>
                <p:tags r:id="rId11"/>
              </p:custDataLst>
            </p:nvPr>
          </p:nvSpPr>
          <p:spPr>
            <a:xfrm>
              <a:off x="17217179" y="11136437"/>
              <a:ext cx="315516" cy="315516"/>
            </a:xfrm>
            <a:custGeom>
              <a:avLst/>
              <a:gdLst>
                <a:gd name="connsiteX0" fmla="*/ 867 w 261937"/>
                <a:gd name="connsiteY0" fmla="*/ 867 w 261937"/>
                <a:gd name="connsiteX1" fmla="*/ 867 w 261937"/>
                <a:gd name="connsiteY1" fmla="*/ 867 w 261937"/>
                <a:gd name="connsiteX2" fmla="*/ 867 w 261937"/>
                <a:gd name="connsiteY2" fmla="*/ 867 w 261937"/>
                <a:gd name="connsiteX3" fmla="*/ 867 w 261937"/>
                <a:gd name="connsiteY3" fmla="*/ 867 w 261937"/>
                <a:gd name="connsiteX4" fmla="*/ 867 w 261937"/>
                <a:gd name="connsiteY4" fmla="*/ 867 w 261937"/>
                <a:gd name="connsiteX5" fmla="*/ 867 w 261937"/>
                <a:gd name="connsiteY5" fmla="*/ 867 w 261937"/>
                <a:gd name="connsiteX6" fmla="*/ 867 w 261937"/>
                <a:gd name="connsiteY6" fmla="*/ 867 w 261937"/>
                <a:gd name="connsiteX7" fmla="*/ 867 w 261937"/>
                <a:gd name="connsiteY7" fmla="*/ 867 w 261937"/>
                <a:gd name="connsiteX8" fmla="*/ 867 w 261937"/>
                <a:gd name="connsiteY8" fmla="*/ 867 w 261937"/>
                <a:gd name="connsiteX9" fmla="*/ 867 w 261937"/>
                <a:gd name="connsiteY9" fmla="*/ 867 w 261937"/>
                <a:gd name="connsiteX10" fmla="*/ 867 w 261937"/>
                <a:gd name="connsiteY10" fmla="*/ 867 w 261937"/>
                <a:gd name="connsiteX11" fmla="*/ 867 w 261937"/>
                <a:gd name="connsiteY11" fmla="*/ 867 w 261937"/>
                <a:gd name="connsiteX12" fmla="*/ 867 w 261937"/>
                <a:gd name="connsiteY12" fmla="*/ 867 w 26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515" h="315515">
                  <a:moveTo>
                    <a:pt x="189932" y="12466"/>
                  </a:moveTo>
                  <a:cubicBezTo>
                    <a:pt x="189973" y="10171"/>
                    <a:pt x="190518" y="7962"/>
                    <a:pt x="190708" y="5685"/>
                  </a:cubicBezTo>
                  <a:cubicBezTo>
                    <a:pt x="180219" y="3474"/>
                    <a:pt x="169438" y="2232"/>
                    <a:pt x="158317" y="2232"/>
                  </a:cubicBezTo>
                  <a:cubicBezTo>
                    <a:pt x="72122" y="2232"/>
                    <a:pt x="2232" y="72161"/>
                    <a:pt x="2232" y="158356"/>
                  </a:cubicBezTo>
                  <a:cubicBezTo>
                    <a:pt x="2232" y="244536"/>
                    <a:pt x="72119" y="314414"/>
                    <a:pt x="158317" y="314414"/>
                  </a:cubicBezTo>
                  <a:cubicBezTo>
                    <a:pt x="244510" y="314414"/>
                    <a:pt x="314402" y="244536"/>
                    <a:pt x="314402" y="158356"/>
                  </a:cubicBezTo>
                  <a:cubicBezTo>
                    <a:pt x="314402" y="147209"/>
                    <a:pt x="313131" y="136359"/>
                    <a:pt x="310965" y="125870"/>
                  </a:cubicBezTo>
                  <a:cubicBezTo>
                    <a:pt x="308670" y="126057"/>
                    <a:pt x="306461" y="126605"/>
                    <a:pt x="304208" y="126662"/>
                  </a:cubicBezTo>
                  <a:lnTo>
                    <a:pt x="223537" y="207341"/>
                  </a:lnTo>
                  <a:cubicBezTo>
                    <a:pt x="208255" y="222531"/>
                    <a:pt x="188021" y="230892"/>
                    <a:pt x="166503" y="230892"/>
                  </a:cubicBezTo>
                  <a:cubicBezTo>
                    <a:pt x="145039" y="230892"/>
                    <a:pt x="124751" y="222528"/>
                    <a:pt x="109359" y="207219"/>
                  </a:cubicBezTo>
                  <a:cubicBezTo>
                    <a:pt x="77894" y="175754"/>
                    <a:pt x="77894" y="124519"/>
                    <a:pt x="109359" y="92985"/>
                  </a:cubicBezTo>
                  <a:lnTo>
                    <a:pt x="189932" y="124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PA-任意多边形: 形状 941"/>
            <p:cNvSpPr/>
            <p:nvPr>
              <p:custDataLst>
                <p:tags r:id="rId12"/>
              </p:custDataLst>
            </p:nvPr>
          </p:nvSpPr>
          <p:spPr>
            <a:xfrm>
              <a:off x="17350814" y="10413680"/>
              <a:ext cx="904875" cy="904875"/>
            </a:xfrm>
            <a:custGeom>
              <a:avLst/>
              <a:gdLst>
                <a:gd name="connsiteX0" fmla="*/ 867 w 261937"/>
                <a:gd name="connsiteY0" fmla="*/ 867 w 261937"/>
                <a:gd name="connsiteX1" fmla="*/ 867 w 261937"/>
                <a:gd name="connsiteY1" fmla="*/ 867 w 261937"/>
                <a:gd name="connsiteX2" fmla="*/ 867 w 261937"/>
                <a:gd name="connsiteY2" fmla="*/ 867 w 261937"/>
                <a:gd name="connsiteX3" fmla="*/ 867 w 261937"/>
                <a:gd name="connsiteY3" fmla="*/ 867 w 261937"/>
                <a:gd name="connsiteX4" fmla="*/ 867 w 261937"/>
                <a:gd name="connsiteY4" fmla="*/ 867 w 261937"/>
                <a:gd name="connsiteX5" fmla="*/ 867 w 261937"/>
                <a:gd name="connsiteY5" fmla="*/ 867 w 261937"/>
                <a:gd name="connsiteX6" fmla="*/ 867 w 261937"/>
                <a:gd name="connsiteY6" fmla="*/ 867 w 261937"/>
                <a:gd name="connsiteX7" fmla="*/ 867 w 261937"/>
                <a:gd name="connsiteY7" fmla="*/ 867 w 261937"/>
                <a:gd name="connsiteX8" fmla="*/ 867 w 261937"/>
                <a:gd name="connsiteY8" fmla="*/ 867 w 261937"/>
                <a:gd name="connsiteX9" fmla="*/ 867 w 261937"/>
                <a:gd name="connsiteY9" fmla="*/ 867 w 261937"/>
                <a:gd name="connsiteX10" fmla="*/ 867 w 261937"/>
                <a:gd name="connsiteY10" fmla="*/ 867 w 261937"/>
                <a:gd name="connsiteX11" fmla="*/ 867 w 261937"/>
                <a:gd name="connsiteY11" fmla="*/ 867 w 261937"/>
                <a:gd name="connsiteX12" fmla="*/ 867 w 261937"/>
                <a:gd name="connsiteY12" fmla="*/ 867 w 261937"/>
                <a:gd name="connsiteX13" fmla="*/ 867 w 261937"/>
                <a:gd name="connsiteY13" fmla="*/ 867 w 261937"/>
                <a:gd name="connsiteX14" fmla="*/ 867 w 261937"/>
                <a:gd name="connsiteY14" fmla="*/ 867 w 261937"/>
                <a:gd name="connsiteX15" fmla="*/ 867 w 261937"/>
                <a:gd name="connsiteY15" fmla="*/ 867 w 261937"/>
                <a:gd name="connsiteX16" fmla="*/ 867 w 261937"/>
                <a:gd name="connsiteY16" fmla="*/ 867 w 261937"/>
                <a:gd name="connsiteX17" fmla="*/ 867 w 261937"/>
                <a:gd name="connsiteY17" fmla="*/ 867 w 261937"/>
                <a:gd name="connsiteX18" fmla="*/ 867 w 261937"/>
                <a:gd name="connsiteY18" fmla="*/ 867 w 261937"/>
                <a:gd name="connsiteX19" fmla="*/ 867 w 261937"/>
                <a:gd name="connsiteY19" fmla="*/ 867 w 261937"/>
                <a:gd name="connsiteX20" fmla="*/ 867 w 261937"/>
                <a:gd name="connsiteY20" fmla="*/ 867 w 261937"/>
                <a:gd name="connsiteX21" fmla="*/ 867 w 261937"/>
                <a:gd name="connsiteY21" fmla="*/ 867 w 261937"/>
                <a:gd name="connsiteX22" fmla="*/ 867 w 261937"/>
                <a:gd name="connsiteY22" fmla="*/ 867 w 261937"/>
                <a:gd name="connsiteX23" fmla="*/ 867 w 261937"/>
                <a:gd name="connsiteY23" fmla="*/ 867 w 261937"/>
                <a:gd name="connsiteX24" fmla="*/ 867 w 261937"/>
                <a:gd name="connsiteY24" fmla="*/ 867 w 26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4875" h="904875">
                  <a:moveTo>
                    <a:pt x="902509" y="220724"/>
                  </a:moveTo>
                  <a:cubicBezTo>
                    <a:pt x="900258" y="213821"/>
                    <a:pt x="894281" y="208839"/>
                    <a:pt x="887117" y="207761"/>
                  </a:cubicBezTo>
                  <a:lnTo>
                    <a:pt x="722858" y="184785"/>
                  </a:lnTo>
                  <a:lnTo>
                    <a:pt x="698010" y="18657"/>
                  </a:lnTo>
                  <a:cubicBezTo>
                    <a:pt x="696879" y="11472"/>
                    <a:pt x="691926" y="5516"/>
                    <a:pt x="685023" y="3215"/>
                  </a:cubicBezTo>
                  <a:cubicBezTo>
                    <a:pt x="683059" y="2554"/>
                    <a:pt x="681008" y="2232"/>
                    <a:pt x="679046" y="2232"/>
                  </a:cubicBezTo>
                  <a:cubicBezTo>
                    <a:pt x="673998" y="2232"/>
                    <a:pt x="669045" y="4248"/>
                    <a:pt x="665414" y="7894"/>
                  </a:cubicBezTo>
                  <a:lnTo>
                    <a:pt x="488412" y="184848"/>
                  </a:lnTo>
                  <a:cubicBezTo>
                    <a:pt x="484102" y="189137"/>
                    <a:pt x="482138" y="195239"/>
                    <a:pt x="483022" y="201216"/>
                  </a:cubicBezTo>
                  <a:lnTo>
                    <a:pt x="500268" y="318951"/>
                  </a:lnTo>
                  <a:lnTo>
                    <a:pt x="123578" y="695655"/>
                  </a:lnTo>
                  <a:cubicBezTo>
                    <a:pt x="107749" y="711482"/>
                    <a:pt x="103382" y="733669"/>
                    <a:pt x="108582" y="753931"/>
                  </a:cubicBezTo>
                  <a:lnTo>
                    <a:pt x="11198" y="851219"/>
                  </a:lnTo>
                  <a:cubicBezTo>
                    <a:pt x="-756" y="863215"/>
                    <a:pt x="-756" y="882536"/>
                    <a:pt x="11198" y="894502"/>
                  </a:cubicBezTo>
                  <a:cubicBezTo>
                    <a:pt x="17228" y="900479"/>
                    <a:pt x="25075" y="903467"/>
                    <a:pt x="32864" y="903467"/>
                  </a:cubicBezTo>
                  <a:cubicBezTo>
                    <a:pt x="40696" y="903467"/>
                    <a:pt x="48545" y="900479"/>
                    <a:pt x="54519" y="894502"/>
                  </a:cubicBezTo>
                  <a:lnTo>
                    <a:pt x="151846" y="797147"/>
                  </a:lnTo>
                  <a:cubicBezTo>
                    <a:pt x="157237" y="798552"/>
                    <a:pt x="162720" y="799261"/>
                    <a:pt x="168206" y="799261"/>
                  </a:cubicBezTo>
                  <a:cubicBezTo>
                    <a:pt x="183404" y="799261"/>
                    <a:pt x="198498" y="793816"/>
                    <a:pt x="210068" y="782178"/>
                  </a:cubicBezTo>
                  <a:lnTo>
                    <a:pt x="586761" y="405506"/>
                  </a:lnTo>
                  <a:lnTo>
                    <a:pt x="704517" y="422779"/>
                  </a:lnTo>
                  <a:cubicBezTo>
                    <a:pt x="705407" y="422895"/>
                    <a:pt x="706389" y="422970"/>
                    <a:pt x="707276" y="422970"/>
                  </a:cubicBezTo>
                  <a:cubicBezTo>
                    <a:pt x="712366" y="422970"/>
                    <a:pt x="717262" y="420963"/>
                    <a:pt x="720891" y="417332"/>
                  </a:cubicBezTo>
                  <a:lnTo>
                    <a:pt x="897800" y="240304"/>
                  </a:lnTo>
                  <a:cubicBezTo>
                    <a:pt x="903000" y="235178"/>
                    <a:pt x="904857" y="227633"/>
                    <a:pt x="902509" y="220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40" name="icon_5"/>
          <p:cNvGrpSpPr>
            <a:grpSpLocks noChangeAspect="1"/>
          </p:cNvGrpSpPr>
          <p:nvPr>
            <p:custDataLst>
              <p:tags r:id="rId13"/>
            </p:custDataLst>
          </p:nvPr>
        </p:nvGrpSpPr>
        <p:grpSpPr>
          <a:xfrm>
            <a:off x="1463040" y="4398028"/>
            <a:ext cx="406400" cy="373344"/>
            <a:chOff x="12189767" y="5299761"/>
            <a:chExt cx="1526977" cy="1401961"/>
          </a:xfrm>
          <a:solidFill>
            <a:schemeClr val="accent1"/>
          </a:solidFill>
        </p:grpSpPr>
        <p:sp>
          <p:nvSpPr>
            <p:cNvPr id="141" name="PA-任意多边形: 形状 802"/>
            <p:cNvSpPr/>
            <p:nvPr>
              <p:custDataLst>
                <p:tags r:id="rId14"/>
              </p:custDataLst>
            </p:nvPr>
          </p:nvSpPr>
          <p:spPr>
            <a:xfrm>
              <a:off x="13141161" y="5658285"/>
              <a:ext cx="422672" cy="422672"/>
            </a:xfrm>
            <a:custGeom>
              <a:avLst/>
              <a:gdLst>
                <a:gd name="connsiteX0" fmla="*/ 354743 w 422671"/>
                <a:gd name="connsiteY0" fmla="*/ 2232 h 422671"/>
                <a:gd name="connsiteX1" fmla="*/ 307106 w 422671"/>
                <a:gd name="connsiteY1" fmla="*/ 21964 h 422671"/>
                <a:gd name="connsiteX2" fmla="*/ 21934 w 422671"/>
                <a:gd name="connsiteY2" fmla="*/ 307137 h 422671"/>
                <a:gd name="connsiteX3" fmla="*/ 21934 w 422671"/>
                <a:gd name="connsiteY3" fmla="*/ 402413 h 422671"/>
                <a:gd name="connsiteX4" fmla="*/ 69570 w 422671"/>
                <a:gd name="connsiteY4" fmla="*/ 422145 h 422671"/>
                <a:gd name="connsiteX5" fmla="*/ 117207 w 422671"/>
                <a:gd name="connsiteY5" fmla="*/ 402413 h 422671"/>
                <a:gd name="connsiteX6" fmla="*/ 308716 w 422671"/>
                <a:gd name="connsiteY6" fmla="*/ 210904 h 422671"/>
                <a:gd name="connsiteX7" fmla="*/ 308716 w 422671"/>
                <a:gd name="connsiteY7" fmla="*/ 179332 h 422671"/>
                <a:gd name="connsiteX8" fmla="*/ 277147 w 422671"/>
                <a:gd name="connsiteY8" fmla="*/ 179332 h 422671"/>
                <a:gd name="connsiteX9" fmla="*/ 85638 w 422671"/>
                <a:gd name="connsiteY9" fmla="*/ 370841 h 422671"/>
                <a:gd name="connsiteX10" fmla="*/ 69573 w 422671"/>
                <a:gd name="connsiteY10" fmla="*/ 377497 h 422671"/>
                <a:gd name="connsiteX11" fmla="*/ 53506 w 422671"/>
                <a:gd name="connsiteY11" fmla="*/ 370841 h 422671"/>
                <a:gd name="connsiteX12" fmla="*/ 46850 w 422671"/>
                <a:gd name="connsiteY12" fmla="*/ 354779 h 422671"/>
                <a:gd name="connsiteX13" fmla="*/ 53506 w 422671"/>
                <a:gd name="connsiteY13" fmla="*/ 338715 h 422671"/>
                <a:gd name="connsiteX14" fmla="*/ 338679 w 422671"/>
                <a:gd name="connsiteY14" fmla="*/ 53539 h 422671"/>
                <a:gd name="connsiteX15" fmla="*/ 354743 w 422671"/>
                <a:gd name="connsiteY15" fmla="*/ 46887 h 422671"/>
                <a:gd name="connsiteX16" fmla="*/ 370808 w 422671"/>
                <a:gd name="connsiteY16" fmla="*/ 53539 h 422671"/>
                <a:gd name="connsiteX17" fmla="*/ 377463 w 422671"/>
                <a:gd name="connsiteY17" fmla="*/ 69607 h 422671"/>
                <a:gd name="connsiteX18" fmla="*/ 370810 w 422671"/>
                <a:gd name="connsiteY18" fmla="*/ 85668 h 422671"/>
                <a:gd name="connsiteX19" fmla="*/ 350674 w 422671"/>
                <a:gd name="connsiteY19" fmla="*/ 105805 h 422671"/>
                <a:gd name="connsiteX20" fmla="*/ 350674 w 422671"/>
                <a:gd name="connsiteY20" fmla="*/ 137377 h 422671"/>
                <a:gd name="connsiteX21" fmla="*/ 382246 w 422671"/>
                <a:gd name="connsiteY21" fmla="*/ 137377 h 422671"/>
                <a:gd name="connsiteX22" fmla="*/ 402383 w 422671"/>
                <a:gd name="connsiteY22" fmla="*/ 117241 h 422671"/>
                <a:gd name="connsiteX23" fmla="*/ 422115 w 422671"/>
                <a:gd name="connsiteY23" fmla="*/ 69604 h 422671"/>
                <a:gd name="connsiteX24" fmla="*/ 402383 w 422671"/>
                <a:gd name="connsiteY24" fmla="*/ 21964 h 422671"/>
                <a:gd name="connsiteX25" fmla="*/ 354743 w 422671"/>
                <a:gd name="connsiteY25" fmla="*/ 2232 h 422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22671" h="422671">
                  <a:moveTo>
                    <a:pt x="354743" y="2232"/>
                  </a:moveTo>
                  <a:cubicBezTo>
                    <a:pt x="336747" y="2232"/>
                    <a:pt x="319831" y="9242"/>
                    <a:pt x="307106" y="21964"/>
                  </a:cubicBezTo>
                  <a:lnTo>
                    <a:pt x="21934" y="307137"/>
                  </a:lnTo>
                  <a:cubicBezTo>
                    <a:pt x="-4335" y="333405"/>
                    <a:pt x="-4335" y="376145"/>
                    <a:pt x="21934" y="402413"/>
                  </a:cubicBezTo>
                  <a:cubicBezTo>
                    <a:pt x="34658" y="415135"/>
                    <a:pt x="51577" y="422145"/>
                    <a:pt x="69570" y="422145"/>
                  </a:cubicBezTo>
                  <a:cubicBezTo>
                    <a:pt x="87564" y="422145"/>
                    <a:pt x="104483" y="415138"/>
                    <a:pt x="117207" y="402413"/>
                  </a:cubicBezTo>
                  <a:lnTo>
                    <a:pt x="308716" y="210904"/>
                  </a:lnTo>
                  <a:cubicBezTo>
                    <a:pt x="317435" y="202183"/>
                    <a:pt x="317435" y="188050"/>
                    <a:pt x="308716" y="179332"/>
                  </a:cubicBezTo>
                  <a:cubicBezTo>
                    <a:pt x="299998" y="170617"/>
                    <a:pt x="285862" y="170617"/>
                    <a:pt x="277147" y="179332"/>
                  </a:cubicBezTo>
                  <a:lnTo>
                    <a:pt x="85638" y="370841"/>
                  </a:lnTo>
                  <a:cubicBezTo>
                    <a:pt x="81346" y="375133"/>
                    <a:pt x="75640" y="377497"/>
                    <a:pt x="69573" y="377497"/>
                  </a:cubicBezTo>
                  <a:cubicBezTo>
                    <a:pt x="63504" y="377497"/>
                    <a:pt x="57798" y="375133"/>
                    <a:pt x="53506" y="370841"/>
                  </a:cubicBezTo>
                  <a:cubicBezTo>
                    <a:pt x="49214" y="366552"/>
                    <a:pt x="46850" y="360846"/>
                    <a:pt x="46850" y="354779"/>
                  </a:cubicBezTo>
                  <a:cubicBezTo>
                    <a:pt x="46850" y="348710"/>
                    <a:pt x="49214" y="343004"/>
                    <a:pt x="53506" y="338715"/>
                  </a:cubicBezTo>
                  <a:lnTo>
                    <a:pt x="338679" y="53539"/>
                  </a:lnTo>
                  <a:cubicBezTo>
                    <a:pt x="342968" y="49250"/>
                    <a:pt x="348674" y="46887"/>
                    <a:pt x="354743" y="46887"/>
                  </a:cubicBezTo>
                  <a:cubicBezTo>
                    <a:pt x="360812" y="46887"/>
                    <a:pt x="366518" y="49250"/>
                    <a:pt x="370808" y="53539"/>
                  </a:cubicBezTo>
                  <a:cubicBezTo>
                    <a:pt x="375100" y="57832"/>
                    <a:pt x="377463" y="63538"/>
                    <a:pt x="377463" y="69607"/>
                  </a:cubicBezTo>
                  <a:cubicBezTo>
                    <a:pt x="377463" y="75676"/>
                    <a:pt x="375100" y="81379"/>
                    <a:pt x="370810" y="85668"/>
                  </a:cubicBezTo>
                  <a:lnTo>
                    <a:pt x="350674" y="105805"/>
                  </a:lnTo>
                  <a:cubicBezTo>
                    <a:pt x="341956" y="114526"/>
                    <a:pt x="341956" y="128659"/>
                    <a:pt x="350674" y="137377"/>
                  </a:cubicBezTo>
                  <a:cubicBezTo>
                    <a:pt x="359392" y="146093"/>
                    <a:pt x="373528" y="146093"/>
                    <a:pt x="382246" y="137377"/>
                  </a:cubicBezTo>
                  <a:lnTo>
                    <a:pt x="402383" y="117241"/>
                  </a:lnTo>
                  <a:cubicBezTo>
                    <a:pt x="415108" y="104519"/>
                    <a:pt x="422115" y="87600"/>
                    <a:pt x="422115" y="69604"/>
                  </a:cubicBezTo>
                  <a:cubicBezTo>
                    <a:pt x="422115" y="51608"/>
                    <a:pt x="415108" y="34692"/>
                    <a:pt x="402383" y="21964"/>
                  </a:cubicBezTo>
                  <a:cubicBezTo>
                    <a:pt x="389658" y="9239"/>
                    <a:pt x="372739" y="2232"/>
                    <a:pt x="354743" y="22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2" name="PA-任意多边形: 形状 803"/>
            <p:cNvSpPr/>
            <p:nvPr>
              <p:custDataLst>
                <p:tags r:id="rId15"/>
              </p:custDataLst>
            </p:nvPr>
          </p:nvSpPr>
          <p:spPr>
            <a:xfrm>
              <a:off x="12189767" y="5299761"/>
              <a:ext cx="1526977" cy="1401961"/>
            </a:xfrm>
            <a:custGeom>
              <a:avLst/>
              <a:gdLst>
                <a:gd name="connsiteX0" fmla="*/ 1491547 w 1526976"/>
                <a:gd name="connsiteY0" fmla="*/ 342736 h 1401960"/>
                <a:gd name="connsiteX1" fmla="*/ 1391523 w 1526976"/>
                <a:gd name="connsiteY1" fmla="*/ 242712 h 1401960"/>
                <a:gd name="connsiteX2" fmla="*/ 1224061 w 1526976"/>
                <a:gd name="connsiteY2" fmla="*/ 242712 h 1401960"/>
                <a:gd name="connsiteX3" fmla="*/ 1059475 w 1526976"/>
                <a:gd name="connsiteY3" fmla="*/ 407298 h 1401960"/>
                <a:gd name="connsiteX4" fmla="*/ 1005314 w 1526976"/>
                <a:gd name="connsiteY4" fmla="*/ 240602 h 1401960"/>
                <a:gd name="connsiteX5" fmla="*/ 974637 w 1526976"/>
                <a:gd name="connsiteY5" fmla="*/ 204683 h 1401960"/>
                <a:gd name="connsiteX6" fmla="*/ 927548 w 1526976"/>
                <a:gd name="connsiteY6" fmla="*/ 200978 h 1401960"/>
                <a:gd name="connsiteX7" fmla="*/ 814763 w 1526976"/>
                <a:gd name="connsiteY7" fmla="*/ 237625 h 1401960"/>
                <a:gd name="connsiteX8" fmla="*/ 806307 w 1526976"/>
                <a:gd name="connsiteY8" fmla="*/ 235913 h 1401960"/>
                <a:gd name="connsiteX9" fmla="*/ 743168 w 1526976"/>
                <a:gd name="connsiteY9" fmla="*/ 190021 h 1401960"/>
                <a:gd name="connsiteX10" fmla="*/ 738941 w 1526976"/>
                <a:gd name="connsiteY10" fmla="*/ 182517 h 1401960"/>
                <a:gd name="connsiteX11" fmla="*/ 738941 w 1526976"/>
                <a:gd name="connsiteY11" fmla="*/ 63948 h 1401960"/>
                <a:gd name="connsiteX12" fmla="*/ 677228 w 1526976"/>
                <a:gd name="connsiteY12" fmla="*/ 2232 h 1401960"/>
                <a:gd name="connsiteX13" fmla="*/ 414538 w 1526976"/>
                <a:gd name="connsiteY13" fmla="*/ 2232 h 1401960"/>
                <a:gd name="connsiteX14" fmla="*/ 352825 w 1526976"/>
                <a:gd name="connsiteY14" fmla="*/ 63948 h 1401960"/>
                <a:gd name="connsiteX15" fmla="*/ 352825 w 1526976"/>
                <a:gd name="connsiteY15" fmla="*/ 182570 h 1401960"/>
                <a:gd name="connsiteX16" fmla="*/ 348601 w 1526976"/>
                <a:gd name="connsiteY16" fmla="*/ 190074 h 1401960"/>
                <a:gd name="connsiteX17" fmla="*/ 285542 w 1526976"/>
                <a:gd name="connsiteY17" fmla="*/ 235928 h 1401960"/>
                <a:gd name="connsiteX18" fmla="*/ 277080 w 1526976"/>
                <a:gd name="connsiteY18" fmla="*/ 237643 h 1401960"/>
                <a:gd name="connsiteX19" fmla="*/ 164224 w 1526976"/>
                <a:gd name="connsiteY19" fmla="*/ 200975 h 1401960"/>
                <a:gd name="connsiteX20" fmla="*/ 86458 w 1526976"/>
                <a:gd name="connsiteY20" fmla="*/ 240599 h 1401960"/>
                <a:gd name="connsiteX21" fmla="*/ 5284 w 1526976"/>
                <a:gd name="connsiteY21" fmla="*/ 490427 h 1401960"/>
                <a:gd name="connsiteX22" fmla="*/ 8990 w 1526976"/>
                <a:gd name="connsiteY22" fmla="*/ 537517 h 1401960"/>
                <a:gd name="connsiteX23" fmla="*/ 44908 w 1526976"/>
                <a:gd name="connsiteY23" fmla="*/ 568193 h 1401960"/>
                <a:gd name="connsiteX24" fmla="*/ 157660 w 1526976"/>
                <a:gd name="connsiteY24" fmla="*/ 604832 h 1401960"/>
                <a:gd name="connsiteX25" fmla="*/ 163494 w 1526976"/>
                <a:gd name="connsiteY25" fmla="*/ 611169 h 1401960"/>
                <a:gd name="connsiteX26" fmla="*/ 187587 w 1526976"/>
                <a:gd name="connsiteY26" fmla="*/ 685443 h 1401960"/>
                <a:gd name="connsiteX27" fmla="*/ 186607 w 1526976"/>
                <a:gd name="connsiteY27" fmla="*/ 694033 h 1401960"/>
                <a:gd name="connsiteX28" fmla="*/ 116944 w 1526976"/>
                <a:gd name="connsiteY28" fmla="*/ 789914 h 1401960"/>
                <a:gd name="connsiteX29" fmla="*/ 105919 w 1526976"/>
                <a:gd name="connsiteY29" fmla="*/ 835843 h 1401960"/>
                <a:gd name="connsiteX30" fmla="*/ 130597 w 1526976"/>
                <a:gd name="connsiteY30" fmla="*/ 876115 h 1401960"/>
                <a:gd name="connsiteX31" fmla="*/ 239358 w 1526976"/>
                <a:gd name="connsiteY31" fmla="*/ 955140 h 1401960"/>
                <a:gd name="connsiteX32" fmla="*/ 252461 w 1526976"/>
                <a:gd name="connsiteY32" fmla="*/ 959409 h 1401960"/>
                <a:gd name="connsiteX33" fmla="*/ 270540 w 1526976"/>
                <a:gd name="connsiteY33" fmla="*/ 950202 h 1401960"/>
                <a:gd name="connsiteX34" fmla="*/ 265602 w 1526976"/>
                <a:gd name="connsiteY34" fmla="*/ 919020 h 1401960"/>
                <a:gd name="connsiteX35" fmla="*/ 156836 w 1526976"/>
                <a:gd name="connsiteY35" fmla="*/ 839995 h 1401960"/>
                <a:gd name="connsiteX36" fmla="*/ 150011 w 1526976"/>
                <a:gd name="connsiteY36" fmla="*/ 828860 h 1401960"/>
                <a:gd name="connsiteX37" fmla="*/ 153062 w 1526976"/>
                <a:gd name="connsiteY37" fmla="*/ 816156 h 1401960"/>
                <a:gd name="connsiteX38" fmla="*/ 222725 w 1526976"/>
                <a:gd name="connsiteY38" fmla="*/ 720269 h 1401960"/>
                <a:gd name="connsiteX39" fmla="*/ 228452 w 1526976"/>
                <a:gd name="connsiteY39" fmla="*/ 667467 h 1401960"/>
                <a:gd name="connsiteX40" fmla="*/ 207128 w 1526976"/>
                <a:gd name="connsiteY40" fmla="*/ 601724 h 1401960"/>
                <a:gd name="connsiteX41" fmla="*/ 171451 w 1526976"/>
                <a:gd name="connsiteY41" fmla="*/ 562365 h 1401960"/>
                <a:gd name="connsiteX42" fmla="*/ 58699 w 1526976"/>
                <a:gd name="connsiteY42" fmla="*/ 525726 h 1401960"/>
                <a:gd name="connsiteX43" fmla="*/ 48766 w 1526976"/>
                <a:gd name="connsiteY43" fmla="*/ 517240 h 1401960"/>
                <a:gd name="connsiteX44" fmla="*/ 47742 w 1526976"/>
                <a:gd name="connsiteY44" fmla="*/ 504218 h 1401960"/>
                <a:gd name="connsiteX45" fmla="*/ 128919 w 1526976"/>
                <a:gd name="connsiteY45" fmla="*/ 254389 h 1401960"/>
                <a:gd name="connsiteX46" fmla="*/ 150424 w 1526976"/>
                <a:gd name="connsiteY46" fmla="*/ 243429 h 1401960"/>
                <a:gd name="connsiteX47" fmla="*/ 263287 w 1526976"/>
                <a:gd name="connsiteY47" fmla="*/ 280100 h 1401960"/>
                <a:gd name="connsiteX48" fmla="*/ 315257 w 1526976"/>
                <a:gd name="connsiteY48" fmla="*/ 269248 h 1401960"/>
                <a:gd name="connsiteX49" fmla="*/ 371139 w 1526976"/>
                <a:gd name="connsiteY49" fmla="*/ 228612 h 1401960"/>
                <a:gd name="connsiteX50" fmla="*/ 397473 w 1526976"/>
                <a:gd name="connsiteY50" fmla="*/ 182562 h 1401960"/>
                <a:gd name="connsiteX51" fmla="*/ 397473 w 1526976"/>
                <a:gd name="connsiteY51" fmla="*/ 63948 h 1401960"/>
                <a:gd name="connsiteX52" fmla="*/ 414538 w 1526976"/>
                <a:gd name="connsiteY52" fmla="*/ 46881 h 1401960"/>
                <a:gd name="connsiteX53" fmla="*/ 677228 w 1526976"/>
                <a:gd name="connsiteY53" fmla="*/ 46881 h 1401960"/>
                <a:gd name="connsiteX54" fmla="*/ 694293 w 1526976"/>
                <a:gd name="connsiteY54" fmla="*/ 63948 h 1401960"/>
                <a:gd name="connsiteX55" fmla="*/ 694293 w 1526976"/>
                <a:gd name="connsiteY55" fmla="*/ 182511 h 1401960"/>
                <a:gd name="connsiteX56" fmla="*/ 720638 w 1526976"/>
                <a:gd name="connsiteY56" fmla="*/ 228567 h 1401960"/>
                <a:gd name="connsiteX57" fmla="*/ 776595 w 1526976"/>
                <a:gd name="connsiteY57" fmla="*/ 269239 h 1401960"/>
                <a:gd name="connsiteX58" fmla="*/ 828563 w 1526976"/>
                <a:gd name="connsiteY58" fmla="*/ 280086 h 1401960"/>
                <a:gd name="connsiteX59" fmla="*/ 941345 w 1526976"/>
                <a:gd name="connsiteY59" fmla="*/ 243438 h 1401960"/>
                <a:gd name="connsiteX60" fmla="*/ 954364 w 1526976"/>
                <a:gd name="connsiteY60" fmla="*/ 244465 h 1401960"/>
                <a:gd name="connsiteX61" fmla="*/ 962850 w 1526976"/>
                <a:gd name="connsiteY61" fmla="*/ 254398 h 1401960"/>
                <a:gd name="connsiteX62" fmla="*/ 1024042 w 1526976"/>
                <a:gd name="connsiteY62" fmla="*/ 442731 h 1401960"/>
                <a:gd name="connsiteX63" fmla="*/ 841347 w 1526976"/>
                <a:gd name="connsiteY63" fmla="*/ 625426 h 1401960"/>
                <a:gd name="connsiteX64" fmla="*/ 821499 w 1526976"/>
                <a:gd name="connsiteY64" fmla="*/ 686928 h 1401960"/>
                <a:gd name="connsiteX65" fmla="*/ 825476 w 1526976"/>
                <a:gd name="connsiteY65" fmla="*/ 711413 h 1401960"/>
                <a:gd name="connsiteX66" fmla="*/ 815028 w 1526976"/>
                <a:gd name="connsiteY66" fmla="*/ 743792 h 1401960"/>
                <a:gd name="connsiteX67" fmla="*/ 793755 w 1526976"/>
                <a:gd name="connsiteY67" fmla="*/ 765066 h 1401960"/>
                <a:gd name="connsiteX68" fmla="*/ 789311 w 1526976"/>
                <a:gd name="connsiteY68" fmla="*/ 760622 h 1401960"/>
                <a:gd name="connsiteX69" fmla="*/ 706148 w 1526976"/>
                <a:gd name="connsiteY69" fmla="*/ 760625 h 1401960"/>
                <a:gd name="connsiteX70" fmla="*/ 676934 w 1526976"/>
                <a:gd name="connsiteY70" fmla="*/ 789837 h 1401960"/>
                <a:gd name="connsiteX71" fmla="*/ 676934 w 1526976"/>
                <a:gd name="connsiteY71" fmla="*/ 873002 h 1401960"/>
                <a:gd name="connsiteX72" fmla="*/ 721457 w 1526976"/>
                <a:gd name="connsiteY72" fmla="*/ 917525 h 1401960"/>
                <a:gd name="connsiteX73" fmla="*/ 677437 w 1526976"/>
                <a:gd name="connsiteY73" fmla="*/ 961546 h 1401960"/>
                <a:gd name="connsiteX74" fmla="*/ 628951 w 1526976"/>
                <a:gd name="connsiteY74" fmla="*/ 894811 h 1401960"/>
                <a:gd name="connsiteX75" fmla="*/ 580523 w 1526976"/>
                <a:gd name="connsiteY75" fmla="*/ 873044 h 1401960"/>
                <a:gd name="connsiteX76" fmla="*/ 511246 w 1526976"/>
                <a:gd name="connsiteY76" fmla="*/ 873035 h 1401960"/>
                <a:gd name="connsiteX77" fmla="*/ 462806 w 1526976"/>
                <a:gd name="connsiteY77" fmla="*/ 894802 h 1401960"/>
                <a:gd name="connsiteX78" fmla="*/ 393190 w 1526976"/>
                <a:gd name="connsiteY78" fmla="*/ 990621 h 1401960"/>
                <a:gd name="connsiteX79" fmla="*/ 382051 w 1526976"/>
                <a:gd name="connsiteY79" fmla="*/ 997446 h 1401960"/>
                <a:gd name="connsiteX80" fmla="*/ 369347 w 1526976"/>
                <a:gd name="connsiteY80" fmla="*/ 994398 h 1401960"/>
                <a:gd name="connsiteX81" fmla="*/ 350568 w 1526976"/>
                <a:gd name="connsiteY81" fmla="*/ 980757 h 1401960"/>
                <a:gd name="connsiteX82" fmla="*/ 319386 w 1526976"/>
                <a:gd name="connsiteY82" fmla="*/ 985695 h 1401960"/>
                <a:gd name="connsiteX83" fmla="*/ 324327 w 1526976"/>
                <a:gd name="connsiteY83" fmla="*/ 1016877 h 1401960"/>
                <a:gd name="connsiteX84" fmla="*/ 343103 w 1526976"/>
                <a:gd name="connsiteY84" fmla="*/ 1030519 h 1401960"/>
                <a:gd name="connsiteX85" fmla="*/ 379250 w 1526976"/>
                <a:gd name="connsiteY85" fmla="*/ 1042321 h 1401960"/>
                <a:gd name="connsiteX86" fmla="*/ 389034 w 1526976"/>
                <a:gd name="connsiteY86" fmla="*/ 1041547 h 1401960"/>
                <a:gd name="connsiteX87" fmla="*/ 429310 w 1526976"/>
                <a:gd name="connsiteY87" fmla="*/ 1016868 h 1401960"/>
                <a:gd name="connsiteX88" fmla="*/ 498923 w 1526976"/>
                <a:gd name="connsiteY88" fmla="*/ 921050 h 1401960"/>
                <a:gd name="connsiteX89" fmla="*/ 506784 w 1526976"/>
                <a:gd name="connsiteY89" fmla="*/ 917463 h 1401960"/>
                <a:gd name="connsiteX90" fmla="*/ 584973 w 1526976"/>
                <a:gd name="connsiteY90" fmla="*/ 917472 h 1401960"/>
                <a:gd name="connsiteX91" fmla="*/ 592828 w 1526976"/>
                <a:gd name="connsiteY91" fmla="*/ 921056 h 1401960"/>
                <a:gd name="connsiteX92" fmla="*/ 645468 w 1526976"/>
                <a:gd name="connsiteY92" fmla="*/ 993511 h 1401960"/>
                <a:gd name="connsiteX93" fmla="*/ 525831 w 1526976"/>
                <a:gd name="connsiteY93" fmla="*/ 1113148 h 1401960"/>
                <a:gd name="connsiteX94" fmla="*/ 510713 w 1526976"/>
                <a:gd name="connsiteY94" fmla="*/ 1122959 h 1401960"/>
                <a:gd name="connsiteX95" fmla="*/ 412383 w 1526976"/>
                <a:gd name="connsiteY95" fmla="*/ 1160645 h 1401960"/>
                <a:gd name="connsiteX96" fmla="*/ 367454 w 1526976"/>
                <a:gd name="connsiteY96" fmla="*/ 1207008 h 1401960"/>
                <a:gd name="connsiteX97" fmla="*/ 337147 w 1526976"/>
                <a:gd name="connsiteY97" fmla="*/ 1294204 h 1401960"/>
                <a:gd name="connsiteX98" fmla="*/ 348559 w 1526976"/>
                <a:gd name="connsiteY98" fmla="*/ 1343966 h 1401960"/>
                <a:gd name="connsiteX99" fmla="*/ 390288 w 1526976"/>
                <a:gd name="connsiteY99" fmla="*/ 1385694 h 1401960"/>
                <a:gd name="connsiteX100" fmla="*/ 424399 w 1526976"/>
                <a:gd name="connsiteY100" fmla="*/ 1399738 h 1401960"/>
                <a:gd name="connsiteX101" fmla="*/ 440047 w 1526976"/>
                <a:gd name="connsiteY101" fmla="*/ 1397106 h 1401960"/>
                <a:gd name="connsiteX102" fmla="*/ 527242 w 1526976"/>
                <a:gd name="connsiteY102" fmla="*/ 1366799 h 1401960"/>
                <a:gd name="connsiteX103" fmla="*/ 573608 w 1526976"/>
                <a:gd name="connsiteY103" fmla="*/ 1321871 h 1401960"/>
                <a:gd name="connsiteX104" fmla="*/ 611291 w 1526976"/>
                <a:gd name="connsiteY104" fmla="*/ 1223540 h 1401960"/>
                <a:gd name="connsiteX105" fmla="*/ 621105 w 1526976"/>
                <a:gd name="connsiteY105" fmla="*/ 1208422 h 1401960"/>
                <a:gd name="connsiteX106" fmla="*/ 816728 w 1526976"/>
                <a:gd name="connsiteY106" fmla="*/ 1012799 h 1401960"/>
                <a:gd name="connsiteX107" fmla="*/ 861254 w 1526976"/>
                <a:gd name="connsiteY107" fmla="*/ 1057326 h 1401960"/>
                <a:gd name="connsiteX108" fmla="*/ 902837 w 1526976"/>
                <a:gd name="connsiteY108" fmla="*/ 1074518 h 1401960"/>
                <a:gd name="connsiteX109" fmla="*/ 944419 w 1526976"/>
                <a:gd name="connsiteY109" fmla="*/ 1057326 h 1401960"/>
                <a:gd name="connsiteX110" fmla="*/ 973634 w 1526976"/>
                <a:gd name="connsiteY110" fmla="*/ 1028111 h 1401960"/>
                <a:gd name="connsiteX111" fmla="*/ 973634 w 1526976"/>
                <a:gd name="connsiteY111" fmla="*/ 944946 h 1401960"/>
                <a:gd name="connsiteX112" fmla="*/ 969193 w 1526976"/>
                <a:gd name="connsiteY112" fmla="*/ 940505 h 1401960"/>
                <a:gd name="connsiteX113" fmla="*/ 990464 w 1526976"/>
                <a:gd name="connsiteY113" fmla="*/ 919234 h 1401960"/>
                <a:gd name="connsiteX114" fmla="*/ 1022846 w 1526976"/>
                <a:gd name="connsiteY114" fmla="*/ 908786 h 1401960"/>
                <a:gd name="connsiteX115" fmla="*/ 1047328 w 1526976"/>
                <a:gd name="connsiteY115" fmla="*/ 912760 h 1401960"/>
                <a:gd name="connsiteX116" fmla="*/ 1108830 w 1526976"/>
                <a:gd name="connsiteY116" fmla="*/ 892918 h 1401960"/>
                <a:gd name="connsiteX117" fmla="*/ 1491544 w 1526976"/>
                <a:gd name="connsiteY117" fmla="*/ 510204 h 1401960"/>
                <a:gd name="connsiteX118" fmla="*/ 1526227 w 1526976"/>
                <a:gd name="connsiteY118" fmla="*/ 426470 h 1401960"/>
                <a:gd name="connsiteX119" fmla="*/ 1491547 w 1526976"/>
                <a:gd name="connsiteY119" fmla="*/ 342736 h 1401960"/>
                <a:gd name="connsiteX120" fmla="*/ 589548 w 1526976"/>
                <a:gd name="connsiteY120" fmla="*/ 1176847 h 1401960"/>
                <a:gd name="connsiteX121" fmla="*/ 569614 w 1526976"/>
                <a:gd name="connsiteY121" fmla="*/ 1207559 h 1401960"/>
                <a:gd name="connsiteX122" fmla="*/ 531930 w 1526976"/>
                <a:gd name="connsiteY122" fmla="*/ 1305889 h 1401960"/>
                <a:gd name="connsiteX123" fmla="*/ 512598 w 1526976"/>
                <a:gd name="connsiteY123" fmla="*/ 1324624 h 1401960"/>
                <a:gd name="connsiteX124" fmla="*/ 425402 w 1526976"/>
                <a:gd name="connsiteY124" fmla="*/ 1354928 h 1401960"/>
                <a:gd name="connsiteX125" fmla="*/ 421869 w 1526976"/>
                <a:gd name="connsiteY125" fmla="*/ 1354119 h 1401960"/>
                <a:gd name="connsiteX126" fmla="*/ 380140 w 1526976"/>
                <a:gd name="connsiteY126" fmla="*/ 1312390 h 1401960"/>
                <a:gd name="connsiteX127" fmla="*/ 379331 w 1526976"/>
                <a:gd name="connsiteY127" fmla="*/ 1308860 h 1401960"/>
                <a:gd name="connsiteX128" fmla="*/ 409638 w 1526976"/>
                <a:gd name="connsiteY128" fmla="*/ 1221665 h 1401960"/>
                <a:gd name="connsiteX129" fmla="*/ 428373 w 1526976"/>
                <a:gd name="connsiteY129" fmla="*/ 1202335 h 1401960"/>
                <a:gd name="connsiteX130" fmla="*/ 526700 w 1526976"/>
                <a:gd name="connsiteY130" fmla="*/ 1164652 h 1401960"/>
                <a:gd name="connsiteX131" fmla="*/ 557413 w 1526976"/>
                <a:gd name="connsiteY131" fmla="*/ 1144721 h 1401960"/>
                <a:gd name="connsiteX132" fmla="*/ 753035 w 1526976"/>
                <a:gd name="connsiteY132" fmla="*/ 949098 h 1401960"/>
                <a:gd name="connsiteX133" fmla="*/ 785167 w 1526976"/>
                <a:gd name="connsiteY133" fmla="*/ 981230 h 1401960"/>
                <a:gd name="connsiteX134" fmla="*/ 589548 w 1526976"/>
                <a:gd name="connsiteY134" fmla="*/ 1176847 h 1401960"/>
                <a:gd name="connsiteX135" fmla="*/ 942071 w 1526976"/>
                <a:gd name="connsiteY135" fmla="*/ 996535 h 1401960"/>
                <a:gd name="connsiteX136" fmla="*/ 912853 w 1526976"/>
                <a:gd name="connsiteY136" fmla="*/ 1025750 h 1401960"/>
                <a:gd name="connsiteX137" fmla="*/ 892833 w 1526976"/>
                <a:gd name="connsiteY137" fmla="*/ 1025750 h 1401960"/>
                <a:gd name="connsiteX138" fmla="*/ 832554 w 1526976"/>
                <a:gd name="connsiteY138" fmla="*/ 965472 h 1401960"/>
                <a:gd name="connsiteX139" fmla="*/ 832521 w 1526976"/>
                <a:gd name="connsiteY139" fmla="*/ 965436 h 1401960"/>
                <a:gd name="connsiteX140" fmla="*/ 832486 w 1526976"/>
                <a:gd name="connsiteY140" fmla="*/ 965403 h 1401960"/>
                <a:gd name="connsiteX141" fmla="*/ 768841 w 1526976"/>
                <a:gd name="connsiteY141" fmla="*/ 901759 h 1401960"/>
                <a:gd name="connsiteX142" fmla="*/ 768817 w 1526976"/>
                <a:gd name="connsiteY142" fmla="*/ 901732 h 1401960"/>
                <a:gd name="connsiteX143" fmla="*/ 768790 w 1526976"/>
                <a:gd name="connsiteY143" fmla="*/ 901708 h 1401960"/>
                <a:gd name="connsiteX144" fmla="*/ 708506 w 1526976"/>
                <a:gd name="connsiteY144" fmla="*/ 841424 h 1401960"/>
                <a:gd name="connsiteX145" fmla="*/ 708503 w 1526976"/>
                <a:gd name="connsiteY145" fmla="*/ 821397 h 1401960"/>
                <a:gd name="connsiteX146" fmla="*/ 737718 w 1526976"/>
                <a:gd name="connsiteY146" fmla="*/ 792185 h 1401960"/>
                <a:gd name="connsiteX147" fmla="*/ 757741 w 1526976"/>
                <a:gd name="connsiteY147" fmla="*/ 792185 h 1401960"/>
                <a:gd name="connsiteX148" fmla="*/ 777967 w 1526976"/>
                <a:gd name="connsiteY148" fmla="*/ 812411 h 1401960"/>
                <a:gd name="connsiteX149" fmla="*/ 777970 w 1526976"/>
                <a:gd name="connsiteY149" fmla="*/ 812414 h 1401960"/>
                <a:gd name="connsiteX150" fmla="*/ 777970 w 1526976"/>
                <a:gd name="connsiteY150" fmla="*/ 812417 h 1401960"/>
                <a:gd name="connsiteX151" fmla="*/ 942065 w 1526976"/>
                <a:gd name="connsiteY151" fmla="*/ 976509 h 1401960"/>
                <a:gd name="connsiteX152" fmla="*/ 942071 w 1526976"/>
                <a:gd name="connsiteY152" fmla="*/ 996535 h 1401960"/>
                <a:gd name="connsiteX153" fmla="*/ 1459981 w 1526976"/>
                <a:gd name="connsiteY153" fmla="*/ 478625 h 1401960"/>
                <a:gd name="connsiteX154" fmla="*/ 1077263 w 1526976"/>
                <a:gd name="connsiteY154" fmla="*/ 861340 h 1401960"/>
                <a:gd name="connsiteX155" fmla="*/ 1054493 w 1526976"/>
                <a:gd name="connsiteY155" fmla="*/ 868686 h 1401960"/>
                <a:gd name="connsiteX156" fmla="*/ 1030013 w 1526976"/>
                <a:gd name="connsiteY156" fmla="*/ 864712 h 1401960"/>
                <a:gd name="connsiteX157" fmla="*/ 958900 w 1526976"/>
                <a:gd name="connsiteY157" fmla="*/ 887656 h 1401960"/>
                <a:gd name="connsiteX158" fmla="*/ 937627 w 1526976"/>
                <a:gd name="connsiteY158" fmla="*/ 908929 h 1401960"/>
                <a:gd name="connsiteX159" fmla="*/ 825330 w 1526976"/>
                <a:gd name="connsiteY159" fmla="*/ 796635 h 1401960"/>
                <a:gd name="connsiteX160" fmla="*/ 846601 w 1526976"/>
                <a:gd name="connsiteY160" fmla="*/ 775365 h 1401960"/>
                <a:gd name="connsiteX161" fmla="*/ 869547 w 1526976"/>
                <a:gd name="connsiteY161" fmla="*/ 704249 h 1401960"/>
                <a:gd name="connsiteX162" fmla="*/ 865570 w 1526976"/>
                <a:gd name="connsiteY162" fmla="*/ 679764 h 1401960"/>
                <a:gd name="connsiteX163" fmla="*/ 872916 w 1526976"/>
                <a:gd name="connsiteY163" fmla="*/ 656999 h 1401960"/>
                <a:gd name="connsiteX164" fmla="*/ 1255631 w 1526976"/>
                <a:gd name="connsiteY164" fmla="*/ 274284 h 1401960"/>
                <a:gd name="connsiteX165" fmla="*/ 1359953 w 1526976"/>
                <a:gd name="connsiteY165" fmla="*/ 274284 h 1401960"/>
                <a:gd name="connsiteX166" fmla="*/ 1459978 w 1526976"/>
                <a:gd name="connsiteY166" fmla="*/ 374312 h 1401960"/>
                <a:gd name="connsiteX167" fmla="*/ 1481585 w 1526976"/>
                <a:gd name="connsiteY167" fmla="*/ 426470 h 1401960"/>
                <a:gd name="connsiteX168" fmla="*/ 1459981 w 1526976"/>
                <a:gd name="connsiteY168" fmla="*/ 478625 h 140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1526976" h="1401960">
                  <a:moveTo>
                    <a:pt x="1491547" y="342736"/>
                  </a:moveTo>
                  <a:lnTo>
                    <a:pt x="1391523" y="242712"/>
                  </a:lnTo>
                  <a:cubicBezTo>
                    <a:pt x="1345353" y="196542"/>
                    <a:pt x="1270228" y="196548"/>
                    <a:pt x="1224061" y="242712"/>
                  </a:cubicBezTo>
                  <a:lnTo>
                    <a:pt x="1059475" y="407298"/>
                  </a:lnTo>
                  <a:lnTo>
                    <a:pt x="1005314" y="240602"/>
                  </a:lnTo>
                  <a:cubicBezTo>
                    <a:pt x="1000221" y="224921"/>
                    <a:pt x="989324" y="212166"/>
                    <a:pt x="974637" y="204683"/>
                  </a:cubicBezTo>
                  <a:cubicBezTo>
                    <a:pt x="959948" y="197200"/>
                    <a:pt x="943226" y="195882"/>
                    <a:pt x="927548" y="200978"/>
                  </a:cubicBezTo>
                  <a:lnTo>
                    <a:pt x="814763" y="237625"/>
                  </a:lnTo>
                  <a:cubicBezTo>
                    <a:pt x="811808" y="238586"/>
                    <a:pt x="808566" y="237935"/>
                    <a:pt x="806307" y="235913"/>
                  </a:cubicBezTo>
                  <a:cubicBezTo>
                    <a:pt x="786879" y="218596"/>
                    <a:pt x="765635" y="203153"/>
                    <a:pt x="743168" y="190021"/>
                  </a:cubicBezTo>
                  <a:cubicBezTo>
                    <a:pt x="740561" y="188497"/>
                    <a:pt x="738941" y="185621"/>
                    <a:pt x="738941" y="182517"/>
                  </a:cubicBezTo>
                  <a:lnTo>
                    <a:pt x="738941" y="63948"/>
                  </a:lnTo>
                  <a:cubicBezTo>
                    <a:pt x="738941" y="29917"/>
                    <a:pt x="711256" y="2232"/>
                    <a:pt x="677228" y="2232"/>
                  </a:cubicBezTo>
                  <a:lnTo>
                    <a:pt x="414538" y="2232"/>
                  </a:lnTo>
                  <a:cubicBezTo>
                    <a:pt x="380507" y="2232"/>
                    <a:pt x="352825" y="29920"/>
                    <a:pt x="352825" y="63948"/>
                  </a:cubicBezTo>
                  <a:lnTo>
                    <a:pt x="352825" y="182570"/>
                  </a:lnTo>
                  <a:cubicBezTo>
                    <a:pt x="352825" y="185678"/>
                    <a:pt x="351208" y="188553"/>
                    <a:pt x="348601" y="190074"/>
                  </a:cubicBezTo>
                  <a:cubicBezTo>
                    <a:pt x="326164" y="203195"/>
                    <a:pt x="304947" y="218626"/>
                    <a:pt x="285542" y="235928"/>
                  </a:cubicBezTo>
                  <a:cubicBezTo>
                    <a:pt x="283280" y="237943"/>
                    <a:pt x="280042" y="238598"/>
                    <a:pt x="277080" y="237643"/>
                  </a:cubicBezTo>
                  <a:lnTo>
                    <a:pt x="164224" y="200975"/>
                  </a:lnTo>
                  <a:cubicBezTo>
                    <a:pt x="131859" y="190458"/>
                    <a:pt x="96974" y="208231"/>
                    <a:pt x="86458" y="240599"/>
                  </a:cubicBezTo>
                  <a:lnTo>
                    <a:pt x="5284" y="490427"/>
                  </a:lnTo>
                  <a:cubicBezTo>
                    <a:pt x="191" y="506105"/>
                    <a:pt x="1504" y="522827"/>
                    <a:pt x="8990" y="537517"/>
                  </a:cubicBezTo>
                  <a:cubicBezTo>
                    <a:pt x="16476" y="552203"/>
                    <a:pt x="29231" y="563097"/>
                    <a:pt x="44908" y="568193"/>
                  </a:cubicBezTo>
                  <a:lnTo>
                    <a:pt x="157660" y="604832"/>
                  </a:lnTo>
                  <a:cubicBezTo>
                    <a:pt x="160622" y="605793"/>
                    <a:pt x="162857" y="608222"/>
                    <a:pt x="163494" y="611169"/>
                  </a:cubicBezTo>
                  <a:cubicBezTo>
                    <a:pt x="169004" y="636633"/>
                    <a:pt x="177109" y="661621"/>
                    <a:pt x="187587" y="685443"/>
                  </a:cubicBezTo>
                  <a:cubicBezTo>
                    <a:pt x="188810" y="688223"/>
                    <a:pt x="188435" y="691518"/>
                    <a:pt x="186607" y="694033"/>
                  </a:cubicBezTo>
                  <a:lnTo>
                    <a:pt x="116944" y="789914"/>
                  </a:lnTo>
                  <a:cubicBezTo>
                    <a:pt x="107255" y="803249"/>
                    <a:pt x="103338" y="819561"/>
                    <a:pt x="105919" y="835843"/>
                  </a:cubicBezTo>
                  <a:cubicBezTo>
                    <a:pt x="108496" y="852127"/>
                    <a:pt x="117262" y="866427"/>
                    <a:pt x="130597" y="876115"/>
                  </a:cubicBezTo>
                  <a:lnTo>
                    <a:pt x="239358" y="955140"/>
                  </a:lnTo>
                  <a:cubicBezTo>
                    <a:pt x="243320" y="958022"/>
                    <a:pt x="247913" y="959409"/>
                    <a:pt x="252461" y="959409"/>
                  </a:cubicBezTo>
                  <a:cubicBezTo>
                    <a:pt x="259363" y="959406"/>
                    <a:pt x="266171" y="956218"/>
                    <a:pt x="270540" y="950202"/>
                  </a:cubicBezTo>
                  <a:cubicBezTo>
                    <a:pt x="277788" y="940228"/>
                    <a:pt x="275577" y="926268"/>
                    <a:pt x="265602" y="919020"/>
                  </a:cubicBezTo>
                  <a:lnTo>
                    <a:pt x="156836" y="839995"/>
                  </a:lnTo>
                  <a:cubicBezTo>
                    <a:pt x="153148" y="837316"/>
                    <a:pt x="150725" y="833360"/>
                    <a:pt x="150011" y="828860"/>
                  </a:cubicBezTo>
                  <a:cubicBezTo>
                    <a:pt x="149299" y="824356"/>
                    <a:pt x="150383" y="819847"/>
                    <a:pt x="153062" y="816156"/>
                  </a:cubicBezTo>
                  <a:lnTo>
                    <a:pt x="222725" y="720269"/>
                  </a:lnTo>
                  <a:cubicBezTo>
                    <a:pt x="233845" y="704960"/>
                    <a:pt x="236042" y="684728"/>
                    <a:pt x="228452" y="667467"/>
                  </a:cubicBezTo>
                  <a:cubicBezTo>
                    <a:pt x="219177" y="646381"/>
                    <a:pt x="212003" y="624263"/>
                    <a:pt x="207128" y="601724"/>
                  </a:cubicBezTo>
                  <a:cubicBezTo>
                    <a:pt x="203142" y="583302"/>
                    <a:pt x="189471" y="568220"/>
                    <a:pt x="171451" y="562365"/>
                  </a:cubicBezTo>
                  <a:lnTo>
                    <a:pt x="58699" y="525726"/>
                  </a:lnTo>
                  <a:cubicBezTo>
                    <a:pt x="54362" y="524316"/>
                    <a:pt x="50834" y="521306"/>
                    <a:pt x="48766" y="517240"/>
                  </a:cubicBezTo>
                  <a:cubicBezTo>
                    <a:pt x="46697" y="513180"/>
                    <a:pt x="46334" y="508555"/>
                    <a:pt x="47742" y="504218"/>
                  </a:cubicBezTo>
                  <a:lnTo>
                    <a:pt x="128919" y="254389"/>
                  </a:lnTo>
                  <a:cubicBezTo>
                    <a:pt x="131830" y="245435"/>
                    <a:pt x="141477" y="240527"/>
                    <a:pt x="150424" y="243429"/>
                  </a:cubicBezTo>
                  <a:lnTo>
                    <a:pt x="263287" y="280100"/>
                  </a:lnTo>
                  <a:cubicBezTo>
                    <a:pt x="281274" y="285941"/>
                    <a:pt x="301190" y="281785"/>
                    <a:pt x="315257" y="269248"/>
                  </a:cubicBezTo>
                  <a:cubicBezTo>
                    <a:pt x="332456" y="253910"/>
                    <a:pt x="351259" y="240238"/>
                    <a:pt x="371139" y="228612"/>
                  </a:cubicBezTo>
                  <a:cubicBezTo>
                    <a:pt x="387382" y="219114"/>
                    <a:pt x="397473" y="201469"/>
                    <a:pt x="397473" y="182562"/>
                  </a:cubicBezTo>
                  <a:lnTo>
                    <a:pt x="397473" y="63948"/>
                  </a:lnTo>
                  <a:cubicBezTo>
                    <a:pt x="397473" y="54537"/>
                    <a:pt x="405129" y="46881"/>
                    <a:pt x="414538" y="46881"/>
                  </a:cubicBezTo>
                  <a:lnTo>
                    <a:pt x="677228" y="46881"/>
                  </a:lnTo>
                  <a:cubicBezTo>
                    <a:pt x="686640" y="46881"/>
                    <a:pt x="694293" y="54537"/>
                    <a:pt x="694293" y="63948"/>
                  </a:cubicBezTo>
                  <a:lnTo>
                    <a:pt x="694293" y="182511"/>
                  </a:lnTo>
                  <a:cubicBezTo>
                    <a:pt x="694293" y="201424"/>
                    <a:pt x="704389" y="219069"/>
                    <a:pt x="720638" y="228567"/>
                  </a:cubicBezTo>
                  <a:cubicBezTo>
                    <a:pt x="740552" y="240203"/>
                    <a:pt x="759378" y="253889"/>
                    <a:pt x="776595" y="269239"/>
                  </a:cubicBezTo>
                  <a:cubicBezTo>
                    <a:pt x="790659" y="281776"/>
                    <a:pt x="810569" y="285938"/>
                    <a:pt x="828563" y="280086"/>
                  </a:cubicBezTo>
                  <a:lnTo>
                    <a:pt x="941345" y="243438"/>
                  </a:lnTo>
                  <a:cubicBezTo>
                    <a:pt x="945681" y="242027"/>
                    <a:pt x="950304" y="242393"/>
                    <a:pt x="954364" y="244465"/>
                  </a:cubicBezTo>
                  <a:cubicBezTo>
                    <a:pt x="958427" y="246534"/>
                    <a:pt x="961439" y="250064"/>
                    <a:pt x="962850" y="254398"/>
                  </a:cubicBezTo>
                  <a:lnTo>
                    <a:pt x="1024042" y="442731"/>
                  </a:lnTo>
                  <a:lnTo>
                    <a:pt x="841347" y="625426"/>
                  </a:lnTo>
                  <a:cubicBezTo>
                    <a:pt x="825273" y="641500"/>
                    <a:pt x="817853" y="664494"/>
                    <a:pt x="821499" y="686928"/>
                  </a:cubicBezTo>
                  <a:lnTo>
                    <a:pt x="825476" y="711413"/>
                  </a:lnTo>
                  <a:cubicBezTo>
                    <a:pt x="827396" y="723227"/>
                    <a:pt x="823491" y="735330"/>
                    <a:pt x="815028" y="743792"/>
                  </a:cubicBezTo>
                  <a:lnTo>
                    <a:pt x="793755" y="765066"/>
                  </a:lnTo>
                  <a:lnTo>
                    <a:pt x="789311" y="760622"/>
                  </a:lnTo>
                  <a:cubicBezTo>
                    <a:pt x="766385" y="737699"/>
                    <a:pt x="729077" y="737696"/>
                    <a:pt x="706148" y="760625"/>
                  </a:cubicBezTo>
                  <a:lnTo>
                    <a:pt x="676934" y="789837"/>
                  </a:lnTo>
                  <a:cubicBezTo>
                    <a:pt x="654008" y="812762"/>
                    <a:pt x="654005" y="850071"/>
                    <a:pt x="676934" y="873002"/>
                  </a:cubicBezTo>
                  <a:lnTo>
                    <a:pt x="721457" y="917525"/>
                  </a:lnTo>
                  <a:lnTo>
                    <a:pt x="677437" y="961546"/>
                  </a:lnTo>
                  <a:lnTo>
                    <a:pt x="628951" y="894811"/>
                  </a:lnTo>
                  <a:cubicBezTo>
                    <a:pt x="617828" y="879506"/>
                    <a:pt x="599257" y="871177"/>
                    <a:pt x="580523" y="873044"/>
                  </a:cubicBezTo>
                  <a:cubicBezTo>
                    <a:pt x="557451" y="875351"/>
                    <a:pt x="534306" y="875348"/>
                    <a:pt x="511246" y="873035"/>
                  </a:cubicBezTo>
                  <a:cubicBezTo>
                    <a:pt x="492512" y="871171"/>
                    <a:pt x="473935" y="879491"/>
                    <a:pt x="462806" y="894802"/>
                  </a:cubicBezTo>
                  <a:lnTo>
                    <a:pt x="393190" y="990621"/>
                  </a:lnTo>
                  <a:cubicBezTo>
                    <a:pt x="390511" y="994309"/>
                    <a:pt x="386555" y="996735"/>
                    <a:pt x="382051" y="997446"/>
                  </a:cubicBezTo>
                  <a:cubicBezTo>
                    <a:pt x="377551" y="998169"/>
                    <a:pt x="373041" y="997077"/>
                    <a:pt x="369347" y="994398"/>
                  </a:cubicBezTo>
                  <a:lnTo>
                    <a:pt x="350568" y="980757"/>
                  </a:lnTo>
                  <a:cubicBezTo>
                    <a:pt x="340591" y="973506"/>
                    <a:pt x="326634" y="975723"/>
                    <a:pt x="319386" y="985695"/>
                  </a:cubicBezTo>
                  <a:cubicBezTo>
                    <a:pt x="312138" y="995672"/>
                    <a:pt x="314353" y="1009629"/>
                    <a:pt x="324327" y="1016877"/>
                  </a:cubicBezTo>
                  <a:lnTo>
                    <a:pt x="343103" y="1030519"/>
                  </a:lnTo>
                  <a:cubicBezTo>
                    <a:pt x="353762" y="1038264"/>
                    <a:pt x="366320" y="1042321"/>
                    <a:pt x="379250" y="1042321"/>
                  </a:cubicBezTo>
                  <a:cubicBezTo>
                    <a:pt x="382495" y="1042321"/>
                    <a:pt x="385766" y="1042065"/>
                    <a:pt x="389034" y="1041547"/>
                  </a:cubicBezTo>
                  <a:cubicBezTo>
                    <a:pt x="405316" y="1038969"/>
                    <a:pt x="419619" y="1030206"/>
                    <a:pt x="429310" y="1016868"/>
                  </a:cubicBezTo>
                  <a:lnTo>
                    <a:pt x="498923" y="921050"/>
                  </a:lnTo>
                  <a:cubicBezTo>
                    <a:pt x="500754" y="918534"/>
                    <a:pt x="503757" y="917156"/>
                    <a:pt x="506784" y="917463"/>
                  </a:cubicBezTo>
                  <a:cubicBezTo>
                    <a:pt x="532796" y="920067"/>
                    <a:pt x="558946" y="920076"/>
                    <a:pt x="584973" y="917472"/>
                  </a:cubicBezTo>
                  <a:cubicBezTo>
                    <a:pt x="588000" y="917144"/>
                    <a:pt x="591003" y="918543"/>
                    <a:pt x="592828" y="921056"/>
                  </a:cubicBezTo>
                  <a:lnTo>
                    <a:pt x="645468" y="993511"/>
                  </a:lnTo>
                  <a:lnTo>
                    <a:pt x="525831" y="1113148"/>
                  </a:lnTo>
                  <a:cubicBezTo>
                    <a:pt x="521509" y="1117470"/>
                    <a:pt x="516425" y="1120771"/>
                    <a:pt x="510713" y="1122959"/>
                  </a:cubicBezTo>
                  <a:lnTo>
                    <a:pt x="412383" y="1160645"/>
                  </a:lnTo>
                  <a:cubicBezTo>
                    <a:pt x="391258" y="1168741"/>
                    <a:pt x="374881" y="1185639"/>
                    <a:pt x="367454" y="1207008"/>
                  </a:cubicBezTo>
                  <a:lnTo>
                    <a:pt x="337147" y="1294204"/>
                  </a:lnTo>
                  <a:cubicBezTo>
                    <a:pt x="331140" y="1311494"/>
                    <a:pt x="335620" y="1331024"/>
                    <a:pt x="348559" y="1343966"/>
                  </a:cubicBezTo>
                  <a:lnTo>
                    <a:pt x="390288" y="1385694"/>
                  </a:lnTo>
                  <a:cubicBezTo>
                    <a:pt x="399414" y="1394817"/>
                    <a:pt x="411814" y="1399738"/>
                    <a:pt x="424399" y="1399738"/>
                  </a:cubicBezTo>
                  <a:cubicBezTo>
                    <a:pt x="429659" y="1399738"/>
                    <a:pt x="434951" y="1398877"/>
                    <a:pt x="440047" y="1397106"/>
                  </a:cubicBezTo>
                  <a:lnTo>
                    <a:pt x="527242" y="1366799"/>
                  </a:lnTo>
                  <a:cubicBezTo>
                    <a:pt x="548611" y="1359375"/>
                    <a:pt x="565509" y="1342998"/>
                    <a:pt x="573608" y="1321871"/>
                  </a:cubicBezTo>
                  <a:lnTo>
                    <a:pt x="611291" y="1223540"/>
                  </a:lnTo>
                  <a:cubicBezTo>
                    <a:pt x="613479" y="1217831"/>
                    <a:pt x="616783" y="1212744"/>
                    <a:pt x="621105" y="1208422"/>
                  </a:cubicBezTo>
                  <a:lnTo>
                    <a:pt x="816728" y="1012799"/>
                  </a:lnTo>
                  <a:lnTo>
                    <a:pt x="861254" y="1057326"/>
                  </a:lnTo>
                  <a:cubicBezTo>
                    <a:pt x="872720" y="1068791"/>
                    <a:pt x="887778" y="1074518"/>
                    <a:pt x="902837" y="1074518"/>
                  </a:cubicBezTo>
                  <a:cubicBezTo>
                    <a:pt x="917895" y="1074518"/>
                    <a:pt x="932957" y="1068785"/>
                    <a:pt x="944419" y="1057326"/>
                  </a:cubicBezTo>
                  <a:lnTo>
                    <a:pt x="973634" y="1028111"/>
                  </a:lnTo>
                  <a:cubicBezTo>
                    <a:pt x="996563" y="1005182"/>
                    <a:pt x="996563" y="967874"/>
                    <a:pt x="973634" y="944946"/>
                  </a:cubicBezTo>
                  <a:lnTo>
                    <a:pt x="969193" y="940505"/>
                  </a:lnTo>
                  <a:lnTo>
                    <a:pt x="990464" y="919234"/>
                  </a:lnTo>
                  <a:cubicBezTo>
                    <a:pt x="998926" y="910769"/>
                    <a:pt x="1011026" y="906857"/>
                    <a:pt x="1022846" y="908786"/>
                  </a:cubicBezTo>
                  <a:lnTo>
                    <a:pt x="1047328" y="912760"/>
                  </a:lnTo>
                  <a:cubicBezTo>
                    <a:pt x="1069768" y="916409"/>
                    <a:pt x="1092756" y="908989"/>
                    <a:pt x="1108830" y="892918"/>
                  </a:cubicBezTo>
                  <a:lnTo>
                    <a:pt x="1491544" y="510204"/>
                  </a:lnTo>
                  <a:cubicBezTo>
                    <a:pt x="1513910" y="487835"/>
                    <a:pt x="1526227" y="458099"/>
                    <a:pt x="1526227" y="426470"/>
                  </a:cubicBezTo>
                  <a:cubicBezTo>
                    <a:pt x="1526233" y="394841"/>
                    <a:pt x="1513916" y="365105"/>
                    <a:pt x="1491547" y="342736"/>
                  </a:cubicBezTo>
                  <a:close/>
                  <a:moveTo>
                    <a:pt x="589548" y="1176847"/>
                  </a:moveTo>
                  <a:cubicBezTo>
                    <a:pt x="580767" y="1185627"/>
                    <a:pt x="574061" y="1195962"/>
                    <a:pt x="569614" y="1207559"/>
                  </a:cubicBezTo>
                  <a:lnTo>
                    <a:pt x="531930" y="1305889"/>
                  </a:lnTo>
                  <a:cubicBezTo>
                    <a:pt x="528552" y="1314700"/>
                    <a:pt x="521509" y="1321525"/>
                    <a:pt x="512598" y="1324624"/>
                  </a:cubicBezTo>
                  <a:lnTo>
                    <a:pt x="425402" y="1354928"/>
                  </a:lnTo>
                  <a:cubicBezTo>
                    <a:pt x="424176" y="1355360"/>
                    <a:pt x="422792" y="1355035"/>
                    <a:pt x="421869" y="1354119"/>
                  </a:cubicBezTo>
                  <a:lnTo>
                    <a:pt x="380140" y="1312390"/>
                  </a:lnTo>
                  <a:cubicBezTo>
                    <a:pt x="379221" y="1311471"/>
                    <a:pt x="378902" y="1310086"/>
                    <a:pt x="379331" y="1308860"/>
                  </a:cubicBezTo>
                  <a:lnTo>
                    <a:pt x="409638" y="1221665"/>
                  </a:lnTo>
                  <a:cubicBezTo>
                    <a:pt x="412734" y="1212759"/>
                    <a:pt x="419562" y="1205713"/>
                    <a:pt x="428373" y="1202335"/>
                  </a:cubicBezTo>
                  <a:lnTo>
                    <a:pt x="526700" y="1164652"/>
                  </a:lnTo>
                  <a:cubicBezTo>
                    <a:pt x="538300" y="1160208"/>
                    <a:pt x="548635" y="1153501"/>
                    <a:pt x="557413" y="1144721"/>
                  </a:cubicBezTo>
                  <a:lnTo>
                    <a:pt x="753035" y="949098"/>
                  </a:lnTo>
                  <a:lnTo>
                    <a:pt x="785167" y="981230"/>
                  </a:lnTo>
                  <a:lnTo>
                    <a:pt x="589548" y="1176847"/>
                  </a:lnTo>
                  <a:close/>
                  <a:moveTo>
                    <a:pt x="942071" y="996535"/>
                  </a:moveTo>
                  <a:lnTo>
                    <a:pt x="912853" y="1025750"/>
                  </a:lnTo>
                  <a:cubicBezTo>
                    <a:pt x="907334" y="1031272"/>
                    <a:pt x="898351" y="1031272"/>
                    <a:pt x="892833" y="1025750"/>
                  </a:cubicBezTo>
                  <a:lnTo>
                    <a:pt x="832554" y="965472"/>
                  </a:lnTo>
                  <a:cubicBezTo>
                    <a:pt x="832542" y="965460"/>
                    <a:pt x="832533" y="965448"/>
                    <a:pt x="832521" y="965436"/>
                  </a:cubicBezTo>
                  <a:cubicBezTo>
                    <a:pt x="832510" y="965424"/>
                    <a:pt x="832498" y="965415"/>
                    <a:pt x="832486" y="965403"/>
                  </a:cubicBezTo>
                  <a:lnTo>
                    <a:pt x="768841" y="901759"/>
                  </a:lnTo>
                  <a:cubicBezTo>
                    <a:pt x="768832" y="901750"/>
                    <a:pt x="768826" y="901741"/>
                    <a:pt x="768817" y="901732"/>
                  </a:cubicBezTo>
                  <a:cubicBezTo>
                    <a:pt x="768808" y="901723"/>
                    <a:pt x="768799" y="901717"/>
                    <a:pt x="768790" y="901708"/>
                  </a:cubicBezTo>
                  <a:lnTo>
                    <a:pt x="708506" y="841424"/>
                  </a:lnTo>
                  <a:cubicBezTo>
                    <a:pt x="702984" y="835902"/>
                    <a:pt x="702984" y="826919"/>
                    <a:pt x="708503" y="821397"/>
                  </a:cubicBezTo>
                  <a:lnTo>
                    <a:pt x="737718" y="792185"/>
                  </a:lnTo>
                  <a:cubicBezTo>
                    <a:pt x="743239" y="786661"/>
                    <a:pt x="752223" y="786667"/>
                    <a:pt x="757741" y="792185"/>
                  </a:cubicBezTo>
                  <a:lnTo>
                    <a:pt x="777967" y="812411"/>
                  </a:lnTo>
                  <a:cubicBezTo>
                    <a:pt x="777967" y="812411"/>
                    <a:pt x="777967" y="812411"/>
                    <a:pt x="777970" y="812414"/>
                  </a:cubicBezTo>
                  <a:cubicBezTo>
                    <a:pt x="777970" y="812414"/>
                    <a:pt x="777970" y="812414"/>
                    <a:pt x="777970" y="812417"/>
                  </a:cubicBezTo>
                  <a:lnTo>
                    <a:pt x="942065" y="976509"/>
                  </a:lnTo>
                  <a:cubicBezTo>
                    <a:pt x="947592" y="982037"/>
                    <a:pt x="947592" y="991017"/>
                    <a:pt x="942071" y="996535"/>
                  </a:cubicBezTo>
                  <a:close/>
                  <a:moveTo>
                    <a:pt x="1459981" y="478625"/>
                  </a:moveTo>
                  <a:lnTo>
                    <a:pt x="1077263" y="861340"/>
                  </a:lnTo>
                  <a:cubicBezTo>
                    <a:pt x="1071310" y="867293"/>
                    <a:pt x="1062803" y="870034"/>
                    <a:pt x="1054493" y="868686"/>
                  </a:cubicBezTo>
                  <a:lnTo>
                    <a:pt x="1030013" y="864712"/>
                  </a:lnTo>
                  <a:cubicBezTo>
                    <a:pt x="1004076" y="860495"/>
                    <a:pt x="977489" y="869070"/>
                    <a:pt x="958900" y="887656"/>
                  </a:cubicBezTo>
                  <a:lnTo>
                    <a:pt x="937627" y="908929"/>
                  </a:lnTo>
                  <a:lnTo>
                    <a:pt x="825330" y="796635"/>
                  </a:lnTo>
                  <a:lnTo>
                    <a:pt x="846601" y="775365"/>
                  </a:lnTo>
                  <a:cubicBezTo>
                    <a:pt x="865186" y="756782"/>
                    <a:pt x="873765" y="730195"/>
                    <a:pt x="869547" y="704249"/>
                  </a:cubicBezTo>
                  <a:lnTo>
                    <a:pt x="865570" y="679764"/>
                  </a:lnTo>
                  <a:cubicBezTo>
                    <a:pt x="864219" y="671459"/>
                    <a:pt x="866966" y="662949"/>
                    <a:pt x="872916" y="656999"/>
                  </a:cubicBezTo>
                  <a:lnTo>
                    <a:pt x="1255631" y="274284"/>
                  </a:lnTo>
                  <a:cubicBezTo>
                    <a:pt x="1284393" y="245522"/>
                    <a:pt x="1331191" y="245522"/>
                    <a:pt x="1359953" y="274284"/>
                  </a:cubicBezTo>
                  <a:lnTo>
                    <a:pt x="1459978" y="374312"/>
                  </a:lnTo>
                  <a:cubicBezTo>
                    <a:pt x="1473911" y="388245"/>
                    <a:pt x="1481585" y="406768"/>
                    <a:pt x="1481585" y="426470"/>
                  </a:cubicBezTo>
                  <a:cubicBezTo>
                    <a:pt x="1481585" y="446169"/>
                    <a:pt x="1473911" y="464695"/>
                    <a:pt x="1459981" y="4786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3" name="PA-任意多边形: 形状 804"/>
            <p:cNvSpPr/>
            <p:nvPr>
              <p:custDataLst>
                <p:tags r:id="rId16"/>
              </p:custDataLst>
            </p:nvPr>
          </p:nvSpPr>
          <p:spPr>
            <a:xfrm>
              <a:off x="12602885" y="5694980"/>
              <a:ext cx="264914" cy="264914"/>
            </a:xfrm>
            <a:custGeom>
              <a:avLst/>
              <a:gdLst>
                <a:gd name="connsiteX0" fmla="*/ 132823 w 264914"/>
                <a:gd name="connsiteY0" fmla="*/ 263414 h 264914"/>
                <a:gd name="connsiteX1" fmla="*/ 263414 w 264914"/>
                <a:gd name="connsiteY1" fmla="*/ 132823 h 264914"/>
                <a:gd name="connsiteX2" fmla="*/ 132823 w 264914"/>
                <a:gd name="connsiteY2" fmla="*/ 2232 h 264914"/>
                <a:gd name="connsiteX3" fmla="*/ 2232 w 264914"/>
                <a:gd name="connsiteY3" fmla="*/ 132823 h 264914"/>
                <a:gd name="connsiteX4" fmla="*/ 132823 w 264914"/>
                <a:gd name="connsiteY4" fmla="*/ 263414 h 264914"/>
                <a:gd name="connsiteX5" fmla="*/ 132823 w 264914"/>
                <a:gd name="connsiteY5" fmla="*/ 46878 h 264914"/>
                <a:gd name="connsiteX6" fmla="*/ 218768 w 264914"/>
                <a:gd name="connsiteY6" fmla="*/ 132823 h 264914"/>
                <a:gd name="connsiteX7" fmla="*/ 132823 w 264914"/>
                <a:gd name="connsiteY7" fmla="*/ 218768 h 264914"/>
                <a:gd name="connsiteX8" fmla="*/ 46878 w 264914"/>
                <a:gd name="connsiteY8" fmla="*/ 132823 h 264914"/>
                <a:gd name="connsiteX9" fmla="*/ 132823 w 264914"/>
                <a:gd name="connsiteY9" fmla="*/ 46878 h 26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914" h="264914">
                  <a:moveTo>
                    <a:pt x="132823" y="263414"/>
                  </a:moveTo>
                  <a:cubicBezTo>
                    <a:pt x="204832" y="263414"/>
                    <a:pt x="263414" y="204829"/>
                    <a:pt x="263414" y="132823"/>
                  </a:cubicBezTo>
                  <a:cubicBezTo>
                    <a:pt x="263414" y="60817"/>
                    <a:pt x="204829" y="2232"/>
                    <a:pt x="132823" y="2232"/>
                  </a:cubicBezTo>
                  <a:cubicBezTo>
                    <a:pt x="60814" y="2232"/>
                    <a:pt x="2232" y="60817"/>
                    <a:pt x="2232" y="132823"/>
                  </a:cubicBezTo>
                  <a:cubicBezTo>
                    <a:pt x="2232" y="204829"/>
                    <a:pt x="60814" y="263414"/>
                    <a:pt x="132823" y="263414"/>
                  </a:cubicBezTo>
                  <a:close/>
                  <a:moveTo>
                    <a:pt x="132823" y="46878"/>
                  </a:moveTo>
                  <a:cubicBezTo>
                    <a:pt x="180213" y="46878"/>
                    <a:pt x="218768" y="85433"/>
                    <a:pt x="218768" y="132823"/>
                  </a:cubicBezTo>
                  <a:cubicBezTo>
                    <a:pt x="218768" y="180213"/>
                    <a:pt x="180213" y="218768"/>
                    <a:pt x="132823" y="218768"/>
                  </a:cubicBezTo>
                  <a:cubicBezTo>
                    <a:pt x="85433" y="218768"/>
                    <a:pt x="46878" y="180213"/>
                    <a:pt x="46878" y="132823"/>
                  </a:cubicBezTo>
                  <a:cubicBezTo>
                    <a:pt x="46878" y="85433"/>
                    <a:pt x="85433" y="46878"/>
                    <a:pt x="132823" y="468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4" name="PA-任意多边形: 形状 805"/>
            <p:cNvSpPr/>
            <p:nvPr>
              <p:custDataLst>
                <p:tags r:id="rId17"/>
              </p:custDataLst>
            </p:nvPr>
          </p:nvSpPr>
          <p:spPr>
            <a:xfrm>
              <a:off x="12532084" y="5624179"/>
              <a:ext cx="404813" cy="404813"/>
            </a:xfrm>
            <a:custGeom>
              <a:avLst/>
              <a:gdLst>
                <a:gd name="connsiteX0" fmla="*/ 203624 w 404812"/>
                <a:gd name="connsiteY0" fmla="*/ 405015 h 404812"/>
                <a:gd name="connsiteX1" fmla="*/ 405015 w 404812"/>
                <a:gd name="connsiteY1" fmla="*/ 203624 h 404812"/>
                <a:gd name="connsiteX2" fmla="*/ 203624 w 404812"/>
                <a:gd name="connsiteY2" fmla="*/ 2232 h 404812"/>
                <a:gd name="connsiteX3" fmla="*/ 2232 w 404812"/>
                <a:gd name="connsiteY3" fmla="*/ 203624 h 404812"/>
                <a:gd name="connsiteX4" fmla="*/ 203624 w 404812"/>
                <a:gd name="connsiteY4" fmla="*/ 405015 h 404812"/>
                <a:gd name="connsiteX5" fmla="*/ 203624 w 404812"/>
                <a:gd name="connsiteY5" fmla="*/ 46881 h 404812"/>
                <a:gd name="connsiteX6" fmla="*/ 360367 w 404812"/>
                <a:gd name="connsiteY6" fmla="*/ 203624 h 404812"/>
                <a:gd name="connsiteX7" fmla="*/ 203624 w 404812"/>
                <a:gd name="connsiteY7" fmla="*/ 360366 h 404812"/>
                <a:gd name="connsiteX8" fmla="*/ 46881 w 404812"/>
                <a:gd name="connsiteY8" fmla="*/ 203624 h 404812"/>
                <a:gd name="connsiteX9" fmla="*/ 203624 w 404812"/>
                <a:gd name="connsiteY9" fmla="*/ 46881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4812" h="404812">
                  <a:moveTo>
                    <a:pt x="203624" y="405015"/>
                  </a:moveTo>
                  <a:cubicBezTo>
                    <a:pt x="314670" y="405015"/>
                    <a:pt x="405015" y="314670"/>
                    <a:pt x="405015" y="203624"/>
                  </a:cubicBezTo>
                  <a:cubicBezTo>
                    <a:pt x="405015" y="92577"/>
                    <a:pt x="314670" y="2232"/>
                    <a:pt x="203624" y="2232"/>
                  </a:cubicBezTo>
                  <a:cubicBezTo>
                    <a:pt x="92577" y="2232"/>
                    <a:pt x="2232" y="92580"/>
                    <a:pt x="2232" y="203624"/>
                  </a:cubicBezTo>
                  <a:cubicBezTo>
                    <a:pt x="2232" y="314667"/>
                    <a:pt x="92574" y="405015"/>
                    <a:pt x="203624" y="405015"/>
                  </a:cubicBezTo>
                  <a:close/>
                  <a:moveTo>
                    <a:pt x="203624" y="46881"/>
                  </a:moveTo>
                  <a:cubicBezTo>
                    <a:pt x="290054" y="46881"/>
                    <a:pt x="360367" y="117196"/>
                    <a:pt x="360367" y="203624"/>
                  </a:cubicBezTo>
                  <a:cubicBezTo>
                    <a:pt x="360367" y="290051"/>
                    <a:pt x="290051" y="360366"/>
                    <a:pt x="203624" y="360366"/>
                  </a:cubicBezTo>
                  <a:cubicBezTo>
                    <a:pt x="117196" y="360366"/>
                    <a:pt x="46881" y="290051"/>
                    <a:pt x="46881" y="203624"/>
                  </a:cubicBezTo>
                  <a:cubicBezTo>
                    <a:pt x="46881" y="117196"/>
                    <a:pt x="117193" y="46881"/>
                    <a:pt x="203624" y="468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23" name="icon_6"/>
          <p:cNvGrpSpPr>
            <a:grpSpLocks noChangeAspect="1"/>
          </p:cNvGrpSpPr>
          <p:nvPr>
            <p:custDataLst>
              <p:tags r:id="rId18"/>
            </p:custDataLst>
          </p:nvPr>
        </p:nvGrpSpPr>
        <p:grpSpPr>
          <a:xfrm>
            <a:off x="1463040" y="5107940"/>
            <a:ext cx="406400" cy="406400"/>
            <a:chOff x="13713768" y="18952524"/>
            <a:chExt cx="1526977" cy="1526977"/>
          </a:xfrm>
          <a:solidFill>
            <a:schemeClr val="accent1"/>
          </a:solidFill>
        </p:grpSpPr>
        <p:sp>
          <p:nvSpPr>
            <p:cNvPr id="124" name="PA-任意多边形: 形状 1557"/>
            <p:cNvSpPr/>
            <p:nvPr>
              <p:custDataLst>
                <p:tags r:id="rId19"/>
              </p:custDataLst>
            </p:nvPr>
          </p:nvSpPr>
          <p:spPr>
            <a:xfrm>
              <a:off x="13713768" y="18952524"/>
              <a:ext cx="1526977" cy="1526977"/>
            </a:xfrm>
            <a:custGeom>
              <a:avLst/>
              <a:gdLst>
                <a:gd name="connsiteX0" fmla="*/ 1504158 w 1526976"/>
                <a:gd name="connsiteY0" fmla="*/ 619143 h 1526976"/>
                <a:gd name="connsiteX1" fmla="*/ 1368245 w 1526976"/>
                <a:gd name="connsiteY1" fmla="*/ 606543 h 1526976"/>
                <a:gd name="connsiteX2" fmla="*/ 1302228 w 1526976"/>
                <a:gd name="connsiteY2" fmla="*/ 448050 h 1526976"/>
                <a:gd name="connsiteX3" fmla="*/ 1389439 w 1526976"/>
                <a:gd name="connsiteY3" fmla="*/ 343019 h 1526976"/>
                <a:gd name="connsiteX4" fmla="*/ 1387924 w 1526976"/>
                <a:gd name="connsiteY4" fmla="*/ 310286 h 1526976"/>
                <a:gd name="connsiteX5" fmla="*/ 1217578 w 1526976"/>
                <a:gd name="connsiteY5" fmla="*/ 139940 h 1526976"/>
                <a:gd name="connsiteX6" fmla="*/ 1184845 w 1526976"/>
                <a:gd name="connsiteY6" fmla="*/ 138425 h 1526976"/>
                <a:gd name="connsiteX7" fmla="*/ 1079644 w 1526976"/>
                <a:gd name="connsiteY7" fmla="*/ 225775 h 1526976"/>
                <a:gd name="connsiteX8" fmla="*/ 921056 w 1526976"/>
                <a:gd name="connsiteY8" fmla="*/ 159993 h 1526976"/>
                <a:gd name="connsiteX9" fmla="*/ 908477 w 1526976"/>
                <a:gd name="connsiteY9" fmla="*/ 24301 h 1526976"/>
                <a:gd name="connsiteX10" fmla="*/ 884262 w 1526976"/>
                <a:gd name="connsiteY10" fmla="*/ 2232 h 1526976"/>
                <a:gd name="connsiteX11" fmla="*/ 643360 w 1526976"/>
                <a:gd name="connsiteY11" fmla="*/ 2232 h 1526976"/>
                <a:gd name="connsiteX12" fmla="*/ 619146 w 1526976"/>
                <a:gd name="connsiteY12" fmla="*/ 24307 h 1526976"/>
                <a:gd name="connsiteX13" fmla="*/ 606546 w 1526976"/>
                <a:gd name="connsiteY13" fmla="*/ 160219 h 1526976"/>
                <a:gd name="connsiteX14" fmla="*/ 448050 w 1526976"/>
                <a:gd name="connsiteY14" fmla="*/ 226237 h 1526976"/>
                <a:gd name="connsiteX15" fmla="*/ 343019 w 1526976"/>
                <a:gd name="connsiteY15" fmla="*/ 139026 h 1526976"/>
                <a:gd name="connsiteX16" fmla="*/ 310286 w 1526976"/>
                <a:gd name="connsiteY16" fmla="*/ 140541 h 1526976"/>
                <a:gd name="connsiteX17" fmla="*/ 139949 w 1526976"/>
                <a:gd name="connsiteY17" fmla="*/ 310887 h 1526976"/>
                <a:gd name="connsiteX18" fmla="*/ 138434 w 1526976"/>
                <a:gd name="connsiteY18" fmla="*/ 343620 h 1526976"/>
                <a:gd name="connsiteX19" fmla="*/ 225784 w 1526976"/>
                <a:gd name="connsiteY19" fmla="*/ 448821 h 1526976"/>
                <a:gd name="connsiteX20" fmla="*/ 160002 w 1526976"/>
                <a:gd name="connsiteY20" fmla="*/ 607409 h 1526976"/>
                <a:gd name="connsiteX21" fmla="*/ 24304 w 1526976"/>
                <a:gd name="connsiteY21" fmla="*/ 619991 h 1526976"/>
                <a:gd name="connsiteX22" fmla="*/ 2232 w 1526976"/>
                <a:gd name="connsiteY22" fmla="*/ 644203 h 1526976"/>
                <a:gd name="connsiteX23" fmla="*/ 2232 w 1526976"/>
                <a:gd name="connsiteY23" fmla="*/ 884259 h 1526976"/>
                <a:gd name="connsiteX24" fmla="*/ 24307 w 1526976"/>
                <a:gd name="connsiteY24" fmla="*/ 908474 h 1526976"/>
                <a:gd name="connsiteX25" fmla="*/ 160005 w 1526976"/>
                <a:gd name="connsiteY25" fmla="*/ 921056 h 1526976"/>
                <a:gd name="connsiteX26" fmla="*/ 225787 w 1526976"/>
                <a:gd name="connsiteY26" fmla="*/ 1079644 h 1526976"/>
                <a:gd name="connsiteX27" fmla="*/ 138437 w 1526976"/>
                <a:gd name="connsiteY27" fmla="*/ 1184845 h 1526976"/>
                <a:gd name="connsiteX28" fmla="*/ 139952 w 1526976"/>
                <a:gd name="connsiteY28" fmla="*/ 1217578 h 1526976"/>
                <a:gd name="connsiteX29" fmla="*/ 310292 w 1526976"/>
                <a:gd name="connsiteY29" fmla="*/ 1387924 h 1526976"/>
                <a:gd name="connsiteX30" fmla="*/ 343025 w 1526976"/>
                <a:gd name="connsiteY30" fmla="*/ 1389439 h 1526976"/>
                <a:gd name="connsiteX31" fmla="*/ 448056 w 1526976"/>
                <a:gd name="connsiteY31" fmla="*/ 1302228 h 1526976"/>
                <a:gd name="connsiteX32" fmla="*/ 606552 w 1526976"/>
                <a:gd name="connsiteY32" fmla="*/ 1368245 h 1526976"/>
                <a:gd name="connsiteX33" fmla="*/ 619152 w 1526976"/>
                <a:gd name="connsiteY33" fmla="*/ 1504158 h 1526976"/>
                <a:gd name="connsiteX34" fmla="*/ 643366 w 1526976"/>
                <a:gd name="connsiteY34" fmla="*/ 1526233 h 1526976"/>
                <a:gd name="connsiteX35" fmla="*/ 884268 w 1526976"/>
                <a:gd name="connsiteY35" fmla="*/ 1526233 h 1526976"/>
                <a:gd name="connsiteX36" fmla="*/ 908483 w 1526976"/>
                <a:gd name="connsiteY36" fmla="*/ 1504158 h 1526976"/>
                <a:gd name="connsiteX37" fmla="*/ 921065 w 1526976"/>
                <a:gd name="connsiteY37" fmla="*/ 1368460 h 1526976"/>
                <a:gd name="connsiteX38" fmla="*/ 1079653 w 1526976"/>
                <a:gd name="connsiteY38" fmla="*/ 1302678 h 1526976"/>
                <a:gd name="connsiteX39" fmla="*/ 1184854 w 1526976"/>
                <a:gd name="connsiteY39" fmla="*/ 1390028 h 1526976"/>
                <a:gd name="connsiteX40" fmla="*/ 1217587 w 1526976"/>
                <a:gd name="connsiteY40" fmla="*/ 1388513 h 1526976"/>
                <a:gd name="connsiteX41" fmla="*/ 1387932 w 1526976"/>
                <a:gd name="connsiteY41" fmla="*/ 1218167 h 1526976"/>
                <a:gd name="connsiteX42" fmla="*/ 1389445 w 1526976"/>
                <a:gd name="connsiteY42" fmla="*/ 1185434 h 1526976"/>
                <a:gd name="connsiteX43" fmla="*/ 1302237 w 1526976"/>
                <a:gd name="connsiteY43" fmla="*/ 1080409 h 1526976"/>
                <a:gd name="connsiteX44" fmla="*/ 1368254 w 1526976"/>
                <a:gd name="connsiteY44" fmla="*/ 921913 h 1526976"/>
                <a:gd name="connsiteX45" fmla="*/ 1504167 w 1526976"/>
                <a:gd name="connsiteY45" fmla="*/ 909313 h 1526976"/>
                <a:gd name="connsiteX46" fmla="*/ 1526241 w 1526976"/>
                <a:gd name="connsiteY46" fmla="*/ 885099 h 1526976"/>
                <a:gd name="connsiteX47" fmla="*/ 1526241 w 1526976"/>
                <a:gd name="connsiteY47" fmla="*/ 643351 h 1526976"/>
                <a:gd name="connsiteX48" fmla="*/ 1504158 w 1526976"/>
                <a:gd name="connsiteY48" fmla="*/ 619143 h 1526976"/>
                <a:gd name="connsiteX49" fmla="*/ 1477595 w 1526976"/>
                <a:gd name="connsiteY49" fmla="*/ 862935 h 1526976"/>
                <a:gd name="connsiteX50" fmla="*/ 1346526 w 1526976"/>
                <a:gd name="connsiteY50" fmla="*/ 875086 h 1526976"/>
                <a:gd name="connsiteX51" fmla="*/ 1325076 w 1526976"/>
                <a:gd name="connsiteY51" fmla="*/ 893829 h 1526976"/>
                <a:gd name="connsiteX52" fmla="*/ 1251838 w 1526976"/>
                <a:gd name="connsiteY52" fmla="*/ 1069649 h 1526976"/>
                <a:gd name="connsiteX53" fmla="*/ 1253719 w 1526976"/>
                <a:gd name="connsiteY53" fmla="*/ 1098128 h 1526976"/>
                <a:gd name="connsiteX54" fmla="*/ 1337858 w 1526976"/>
                <a:gd name="connsiteY54" fmla="*/ 1199454 h 1526976"/>
                <a:gd name="connsiteX55" fmla="*/ 1198867 w 1526976"/>
                <a:gd name="connsiteY55" fmla="*/ 1338444 h 1526976"/>
                <a:gd name="connsiteX56" fmla="*/ 1097381 w 1526976"/>
                <a:gd name="connsiteY56" fmla="*/ 1254181 h 1526976"/>
                <a:gd name="connsiteX57" fmla="*/ 1068934 w 1526976"/>
                <a:gd name="connsiteY57" fmla="*/ 1252285 h 1526976"/>
                <a:gd name="connsiteX58" fmla="*/ 893010 w 1526976"/>
                <a:gd name="connsiteY58" fmla="*/ 1325252 h 1526976"/>
                <a:gd name="connsiteX59" fmla="*/ 874234 w 1526976"/>
                <a:gd name="connsiteY59" fmla="*/ 1346710 h 1526976"/>
                <a:gd name="connsiteX60" fmla="*/ 862102 w 1526976"/>
                <a:gd name="connsiteY60" fmla="*/ 1477593 h 1526976"/>
                <a:gd name="connsiteX61" fmla="*/ 665530 w 1526976"/>
                <a:gd name="connsiteY61" fmla="*/ 1477593 h 1526976"/>
                <a:gd name="connsiteX62" fmla="*/ 653379 w 1526976"/>
                <a:gd name="connsiteY62" fmla="*/ 1346523 h 1526976"/>
                <a:gd name="connsiteX63" fmla="*/ 634636 w 1526976"/>
                <a:gd name="connsiteY63" fmla="*/ 1325073 h 1526976"/>
                <a:gd name="connsiteX64" fmla="*/ 458816 w 1526976"/>
                <a:gd name="connsiteY64" fmla="*/ 1251835 h 1526976"/>
                <a:gd name="connsiteX65" fmla="*/ 430337 w 1526976"/>
                <a:gd name="connsiteY65" fmla="*/ 1253713 h 1526976"/>
                <a:gd name="connsiteX66" fmla="*/ 329005 w 1526976"/>
                <a:gd name="connsiteY66" fmla="*/ 1337855 h 1526976"/>
                <a:gd name="connsiteX67" fmla="*/ 190018 w 1526976"/>
                <a:gd name="connsiteY67" fmla="*/ 1198864 h 1526976"/>
                <a:gd name="connsiteX68" fmla="*/ 274281 w 1526976"/>
                <a:gd name="connsiteY68" fmla="*/ 1097378 h 1526976"/>
                <a:gd name="connsiteX69" fmla="*/ 276177 w 1526976"/>
                <a:gd name="connsiteY69" fmla="*/ 1068931 h 1526976"/>
                <a:gd name="connsiteX70" fmla="*/ 203213 w 1526976"/>
                <a:gd name="connsiteY70" fmla="*/ 893008 h 1526976"/>
                <a:gd name="connsiteX71" fmla="*/ 181755 w 1526976"/>
                <a:gd name="connsiteY71" fmla="*/ 874231 h 1526976"/>
                <a:gd name="connsiteX72" fmla="*/ 50869 w 1526976"/>
                <a:gd name="connsiteY72" fmla="*/ 862099 h 1526976"/>
                <a:gd name="connsiteX73" fmla="*/ 50869 w 1526976"/>
                <a:gd name="connsiteY73" fmla="*/ 666378 h 1526976"/>
                <a:gd name="connsiteX74" fmla="*/ 181752 w 1526976"/>
                <a:gd name="connsiteY74" fmla="*/ 654245 h 1526976"/>
                <a:gd name="connsiteX75" fmla="*/ 203210 w 1526976"/>
                <a:gd name="connsiteY75" fmla="*/ 635469 h 1526976"/>
                <a:gd name="connsiteX76" fmla="*/ 276174 w 1526976"/>
                <a:gd name="connsiteY76" fmla="*/ 459546 h 1526976"/>
                <a:gd name="connsiteX77" fmla="*/ 274278 w 1526976"/>
                <a:gd name="connsiteY77" fmla="*/ 431099 h 1526976"/>
                <a:gd name="connsiteX78" fmla="*/ 190015 w 1526976"/>
                <a:gd name="connsiteY78" fmla="*/ 329613 h 1526976"/>
                <a:gd name="connsiteX79" fmla="*/ 329002 w 1526976"/>
                <a:gd name="connsiteY79" fmla="*/ 190622 h 1526976"/>
                <a:gd name="connsiteX80" fmla="*/ 430337 w 1526976"/>
                <a:gd name="connsiteY80" fmla="*/ 274764 h 1526976"/>
                <a:gd name="connsiteX81" fmla="*/ 458816 w 1526976"/>
                <a:gd name="connsiteY81" fmla="*/ 276642 h 1526976"/>
                <a:gd name="connsiteX82" fmla="*/ 634633 w 1526976"/>
                <a:gd name="connsiteY82" fmla="*/ 203403 h 1526976"/>
                <a:gd name="connsiteX83" fmla="*/ 653376 w 1526976"/>
                <a:gd name="connsiteY83" fmla="*/ 181954 h 1526976"/>
                <a:gd name="connsiteX84" fmla="*/ 665530 w 1526976"/>
                <a:gd name="connsiteY84" fmla="*/ 50884 h 1526976"/>
                <a:gd name="connsiteX85" fmla="*/ 862093 w 1526976"/>
                <a:gd name="connsiteY85" fmla="*/ 50884 h 1526976"/>
                <a:gd name="connsiteX86" fmla="*/ 874225 w 1526976"/>
                <a:gd name="connsiteY86" fmla="*/ 181764 h 1526976"/>
                <a:gd name="connsiteX87" fmla="*/ 893001 w 1526976"/>
                <a:gd name="connsiteY87" fmla="*/ 203222 h 1526976"/>
                <a:gd name="connsiteX88" fmla="*/ 1068925 w 1526976"/>
                <a:gd name="connsiteY88" fmla="*/ 276189 h 1526976"/>
                <a:gd name="connsiteX89" fmla="*/ 1097372 w 1526976"/>
                <a:gd name="connsiteY89" fmla="*/ 274293 h 1526976"/>
                <a:gd name="connsiteX90" fmla="*/ 1198858 w 1526976"/>
                <a:gd name="connsiteY90" fmla="*/ 190030 h 1526976"/>
                <a:gd name="connsiteX91" fmla="*/ 1337849 w 1526976"/>
                <a:gd name="connsiteY91" fmla="*/ 329020 h 1526976"/>
                <a:gd name="connsiteX92" fmla="*/ 1253707 w 1526976"/>
                <a:gd name="connsiteY92" fmla="*/ 430351 h 1526976"/>
                <a:gd name="connsiteX93" fmla="*/ 1251829 w 1526976"/>
                <a:gd name="connsiteY93" fmla="*/ 458831 h 1526976"/>
                <a:gd name="connsiteX94" fmla="*/ 1325067 w 1526976"/>
                <a:gd name="connsiteY94" fmla="*/ 634648 h 1526976"/>
                <a:gd name="connsiteX95" fmla="*/ 1346517 w 1526976"/>
                <a:gd name="connsiteY95" fmla="*/ 653391 h 1526976"/>
                <a:gd name="connsiteX96" fmla="*/ 1477587 w 1526976"/>
                <a:gd name="connsiteY96" fmla="*/ 665545 h 1526976"/>
                <a:gd name="connsiteX97" fmla="*/ 1477587 w 1526976"/>
                <a:gd name="connsiteY97" fmla="*/ 862935 h 152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1526976" h="1526976">
                  <a:moveTo>
                    <a:pt x="1504158" y="619143"/>
                  </a:moveTo>
                  <a:lnTo>
                    <a:pt x="1368245" y="606543"/>
                  </a:lnTo>
                  <a:cubicBezTo>
                    <a:pt x="1353729" y="550956"/>
                    <a:pt x="1331577" y="497785"/>
                    <a:pt x="1302228" y="448050"/>
                  </a:cubicBezTo>
                  <a:lnTo>
                    <a:pt x="1389439" y="343019"/>
                  </a:lnTo>
                  <a:cubicBezTo>
                    <a:pt x="1397463" y="333357"/>
                    <a:pt x="1396806" y="319171"/>
                    <a:pt x="1387924" y="310286"/>
                  </a:cubicBezTo>
                  <a:lnTo>
                    <a:pt x="1217578" y="139940"/>
                  </a:lnTo>
                  <a:cubicBezTo>
                    <a:pt x="1208696" y="131064"/>
                    <a:pt x="1194512" y="130406"/>
                    <a:pt x="1184845" y="138425"/>
                  </a:cubicBezTo>
                  <a:lnTo>
                    <a:pt x="1079644" y="225775"/>
                  </a:lnTo>
                  <a:cubicBezTo>
                    <a:pt x="1029879" y="196501"/>
                    <a:pt x="976676" y="174433"/>
                    <a:pt x="921056" y="159993"/>
                  </a:cubicBezTo>
                  <a:lnTo>
                    <a:pt x="908477" y="24301"/>
                  </a:lnTo>
                  <a:cubicBezTo>
                    <a:pt x="907316" y="11796"/>
                    <a:pt x="896823" y="2232"/>
                    <a:pt x="884262" y="2232"/>
                  </a:cubicBezTo>
                  <a:lnTo>
                    <a:pt x="643360" y="2232"/>
                  </a:lnTo>
                  <a:cubicBezTo>
                    <a:pt x="630799" y="2232"/>
                    <a:pt x="620307" y="11799"/>
                    <a:pt x="619146" y="24307"/>
                  </a:cubicBezTo>
                  <a:lnTo>
                    <a:pt x="606546" y="160219"/>
                  </a:lnTo>
                  <a:cubicBezTo>
                    <a:pt x="550953" y="174739"/>
                    <a:pt x="497782" y="196891"/>
                    <a:pt x="448050" y="226237"/>
                  </a:cubicBezTo>
                  <a:lnTo>
                    <a:pt x="343019" y="139026"/>
                  </a:lnTo>
                  <a:cubicBezTo>
                    <a:pt x="333357" y="130999"/>
                    <a:pt x="319171" y="131662"/>
                    <a:pt x="310286" y="140541"/>
                  </a:cubicBezTo>
                  <a:lnTo>
                    <a:pt x="139949" y="310887"/>
                  </a:lnTo>
                  <a:cubicBezTo>
                    <a:pt x="131067" y="319769"/>
                    <a:pt x="130412" y="333955"/>
                    <a:pt x="138434" y="343620"/>
                  </a:cubicBezTo>
                  <a:lnTo>
                    <a:pt x="225784" y="448821"/>
                  </a:lnTo>
                  <a:cubicBezTo>
                    <a:pt x="196510" y="498589"/>
                    <a:pt x="174441" y="551792"/>
                    <a:pt x="160002" y="607409"/>
                  </a:cubicBezTo>
                  <a:lnTo>
                    <a:pt x="24304" y="619991"/>
                  </a:lnTo>
                  <a:cubicBezTo>
                    <a:pt x="11799" y="621146"/>
                    <a:pt x="2232" y="631638"/>
                    <a:pt x="2232" y="644203"/>
                  </a:cubicBezTo>
                  <a:lnTo>
                    <a:pt x="2232" y="884259"/>
                  </a:lnTo>
                  <a:cubicBezTo>
                    <a:pt x="2232" y="896820"/>
                    <a:pt x="11799" y="907313"/>
                    <a:pt x="24307" y="908474"/>
                  </a:cubicBezTo>
                  <a:lnTo>
                    <a:pt x="160005" y="921056"/>
                  </a:lnTo>
                  <a:cubicBezTo>
                    <a:pt x="174444" y="976673"/>
                    <a:pt x="196513" y="1029879"/>
                    <a:pt x="225787" y="1079644"/>
                  </a:cubicBezTo>
                  <a:lnTo>
                    <a:pt x="138437" y="1184845"/>
                  </a:lnTo>
                  <a:cubicBezTo>
                    <a:pt x="130412" y="1194506"/>
                    <a:pt x="131070" y="1208693"/>
                    <a:pt x="139952" y="1217578"/>
                  </a:cubicBezTo>
                  <a:lnTo>
                    <a:pt x="310292" y="1387924"/>
                  </a:lnTo>
                  <a:cubicBezTo>
                    <a:pt x="319174" y="1396803"/>
                    <a:pt x="333360" y="1397460"/>
                    <a:pt x="343025" y="1389439"/>
                  </a:cubicBezTo>
                  <a:lnTo>
                    <a:pt x="448056" y="1302228"/>
                  </a:lnTo>
                  <a:cubicBezTo>
                    <a:pt x="497788" y="1331580"/>
                    <a:pt x="550959" y="1353729"/>
                    <a:pt x="606552" y="1368245"/>
                  </a:cubicBezTo>
                  <a:lnTo>
                    <a:pt x="619152" y="1504158"/>
                  </a:lnTo>
                  <a:cubicBezTo>
                    <a:pt x="620310" y="1516666"/>
                    <a:pt x="630805" y="1526233"/>
                    <a:pt x="643366" y="1526233"/>
                  </a:cubicBezTo>
                  <a:lnTo>
                    <a:pt x="884268" y="1526233"/>
                  </a:lnTo>
                  <a:cubicBezTo>
                    <a:pt x="896829" y="1526233"/>
                    <a:pt x="907322" y="1516666"/>
                    <a:pt x="908483" y="1504158"/>
                  </a:cubicBezTo>
                  <a:lnTo>
                    <a:pt x="921065" y="1368460"/>
                  </a:lnTo>
                  <a:cubicBezTo>
                    <a:pt x="976685" y="1354020"/>
                    <a:pt x="1029888" y="1331952"/>
                    <a:pt x="1079653" y="1302678"/>
                  </a:cubicBezTo>
                  <a:lnTo>
                    <a:pt x="1184854" y="1390028"/>
                  </a:lnTo>
                  <a:cubicBezTo>
                    <a:pt x="1194518" y="1398056"/>
                    <a:pt x="1208702" y="1397392"/>
                    <a:pt x="1217587" y="1388513"/>
                  </a:cubicBezTo>
                  <a:lnTo>
                    <a:pt x="1387932" y="1218167"/>
                  </a:lnTo>
                  <a:cubicBezTo>
                    <a:pt x="1396815" y="1209282"/>
                    <a:pt x="1397469" y="1195099"/>
                    <a:pt x="1389445" y="1185434"/>
                  </a:cubicBezTo>
                  <a:lnTo>
                    <a:pt x="1302237" y="1080409"/>
                  </a:lnTo>
                  <a:cubicBezTo>
                    <a:pt x="1331589" y="1030676"/>
                    <a:pt x="1353738" y="977506"/>
                    <a:pt x="1368254" y="921913"/>
                  </a:cubicBezTo>
                  <a:lnTo>
                    <a:pt x="1504167" y="909313"/>
                  </a:lnTo>
                  <a:cubicBezTo>
                    <a:pt x="1516675" y="908155"/>
                    <a:pt x="1526241" y="897660"/>
                    <a:pt x="1526241" y="885099"/>
                  </a:cubicBezTo>
                  <a:lnTo>
                    <a:pt x="1526241" y="643351"/>
                  </a:lnTo>
                  <a:cubicBezTo>
                    <a:pt x="1526232" y="630796"/>
                    <a:pt x="1516666" y="620301"/>
                    <a:pt x="1504158" y="619143"/>
                  </a:cubicBezTo>
                  <a:close/>
                  <a:moveTo>
                    <a:pt x="1477595" y="862935"/>
                  </a:moveTo>
                  <a:lnTo>
                    <a:pt x="1346526" y="875086"/>
                  </a:lnTo>
                  <a:cubicBezTo>
                    <a:pt x="1336081" y="876056"/>
                    <a:pt x="1327434" y="883607"/>
                    <a:pt x="1325076" y="893829"/>
                  </a:cubicBezTo>
                  <a:cubicBezTo>
                    <a:pt x="1310703" y="956060"/>
                    <a:pt x="1286063" y="1015219"/>
                    <a:pt x="1251838" y="1069649"/>
                  </a:cubicBezTo>
                  <a:cubicBezTo>
                    <a:pt x="1246242" y="1078549"/>
                    <a:pt x="1247001" y="1090041"/>
                    <a:pt x="1253719" y="1098128"/>
                  </a:cubicBezTo>
                  <a:lnTo>
                    <a:pt x="1337858" y="1199454"/>
                  </a:lnTo>
                  <a:lnTo>
                    <a:pt x="1198867" y="1338444"/>
                  </a:lnTo>
                  <a:lnTo>
                    <a:pt x="1097381" y="1254181"/>
                  </a:lnTo>
                  <a:cubicBezTo>
                    <a:pt x="1089300" y="1247471"/>
                    <a:pt x="1077831" y="1246706"/>
                    <a:pt x="1068934" y="1252285"/>
                  </a:cubicBezTo>
                  <a:cubicBezTo>
                    <a:pt x="1014466" y="1286417"/>
                    <a:pt x="955277" y="1310968"/>
                    <a:pt x="893010" y="1325252"/>
                  </a:cubicBezTo>
                  <a:cubicBezTo>
                    <a:pt x="882774" y="1327603"/>
                    <a:pt x="875202" y="1336256"/>
                    <a:pt x="874234" y="1346710"/>
                  </a:cubicBezTo>
                  <a:lnTo>
                    <a:pt x="862102" y="1477593"/>
                  </a:lnTo>
                  <a:lnTo>
                    <a:pt x="665530" y="1477593"/>
                  </a:lnTo>
                  <a:lnTo>
                    <a:pt x="653379" y="1346523"/>
                  </a:lnTo>
                  <a:cubicBezTo>
                    <a:pt x="652409" y="1336078"/>
                    <a:pt x="644857" y="1327431"/>
                    <a:pt x="634636" y="1325073"/>
                  </a:cubicBezTo>
                  <a:cubicBezTo>
                    <a:pt x="572405" y="1310700"/>
                    <a:pt x="513246" y="1286060"/>
                    <a:pt x="458816" y="1251835"/>
                  </a:cubicBezTo>
                  <a:cubicBezTo>
                    <a:pt x="449910" y="1246242"/>
                    <a:pt x="438421" y="1247004"/>
                    <a:pt x="430337" y="1253713"/>
                  </a:cubicBezTo>
                  <a:lnTo>
                    <a:pt x="329005" y="1337855"/>
                  </a:lnTo>
                  <a:lnTo>
                    <a:pt x="190018" y="1198864"/>
                  </a:lnTo>
                  <a:lnTo>
                    <a:pt x="274281" y="1097378"/>
                  </a:lnTo>
                  <a:cubicBezTo>
                    <a:pt x="280988" y="1089300"/>
                    <a:pt x="281755" y="1077828"/>
                    <a:pt x="276177" y="1068931"/>
                  </a:cubicBezTo>
                  <a:cubicBezTo>
                    <a:pt x="242045" y="1014463"/>
                    <a:pt x="217494" y="955274"/>
                    <a:pt x="203213" y="893008"/>
                  </a:cubicBezTo>
                  <a:cubicBezTo>
                    <a:pt x="200861" y="882771"/>
                    <a:pt x="192209" y="875199"/>
                    <a:pt x="181755" y="874231"/>
                  </a:cubicBezTo>
                  <a:lnTo>
                    <a:pt x="50869" y="862099"/>
                  </a:lnTo>
                  <a:lnTo>
                    <a:pt x="50869" y="666378"/>
                  </a:lnTo>
                  <a:lnTo>
                    <a:pt x="181752" y="654245"/>
                  </a:lnTo>
                  <a:cubicBezTo>
                    <a:pt x="192209" y="653275"/>
                    <a:pt x="200864" y="645706"/>
                    <a:pt x="203210" y="635469"/>
                  </a:cubicBezTo>
                  <a:cubicBezTo>
                    <a:pt x="217491" y="573203"/>
                    <a:pt x="242042" y="514014"/>
                    <a:pt x="276174" y="459546"/>
                  </a:cubicBezTo>
                  <a:cubicBezTo>
                    <a:pt x="281752" y="450649"/>
                    <a:pt x="280985" y="439177"/>
                    <a:pt x="274278" y="431099"/>
                  </a:cubicBezTo>
                  <a:lnTo>
                    <a:pt x="190015" y="329613"/>
                  </a:lnTo>
                  <a:lnTo>
                    <a:pt x="329002" y="190622"/>
                  </a:lnTo>
                  <a:lnTo>
                    <a:pt x="430337" y="274764"/>
                  </a:lnTo>
                  <a:cubicBezTo>
                    <a:pt x="438427" y="281482"/>
                    <a:pt x="449919" y="282238"/>
                    <a:pt x="458816" y="276642"/>
                  </a:cubicBezTo>
                  <a:cubicBezTo>
                    <a:pt x="513243" y="242417"/>
                    <a:pt x="572396" y="217780"/>
                    <a:pt x="634633" y="203403"/>
                  </a:cubicBezTo>
                  <a:cubicBezTo>
                    <a:pt x="644854" y="201043"/>
                    <a:pt x="652406" y="192396"/>
                    <a:pt x="653376" y="181954"/>
                  </a:cubicBezTo>
                  <a:lnTo>
                    <a:pt x="665530" y="50884"/>
                  </a:lnTo>
                  <a:lnTo>
                    <a:pt x="862093" y="50884"/>
                  </a:lnTo>
                  <a:lnTo>
                    <a:pt x="874225" y="181764"/>
                  </a:lnTo>
                  <a:cubicBezTo>
                    <a:pt x="875196" y="192220"/>
                    <a:pt x="882765" y="200876"/>
                    <a:pt x="893001" y="203222"/>
                  </a:cubicBezTo>
                  <a:cubicBezTo>
                    <a:pt x="955268" y="217506"/>
                    <a:pt x="1014457" y="242057"/>
                    <a:pt x="1068925" y="276189"/>
                  </a:cubicBezTo>
                  <a:cubicBezTo>
                    <a:pt x="1077822" y="281764"/>
                    <a:pt x="1089294" y="280993"/>
                    <a:pt x="1097372" y="274293"/>
                  </a:cubicBezTo>
                  <a:lnTo>
                    <a:pt x="1198858" y="190030"/>
                  </a:lnTo>
                  <a:lnTo>
                    <a:pt x="1337849" y="329020"/>
                  </a:lnTo>
                  <a:lnTo>
                    <a:pt x="1253707" y="430351"/>
                  </a:lnTo>
                  <a:cubicBezTo>
                    <a:pt x="1246992" y="438439"/>
                    <a:pt x="1246233" y="449931"/>
                    <a:pt x="1251829" y="458831"/>
                  </a:cubicBezTo>
                  <a:cubicBezTo>
                    <a:pt x="1286054" y="513267"/>
                    <a:pt x="1310694" y="572417"/>
                    <a:pt x="1325067" y="634648"/>
                  </a:cubicBezTo>
                  <a:cubicBezTo>
                    <a:pt x="1327428" y="644869"/>
                    <a:pt x="1336075" y="652421"/>
                    <a:pt x="1346517" y="653391"/>
                  </a:cubicBezTo>
                  <a:lnTo>
                    <a:pt x="1477587" y="665545"/>
                  </a:lnTo>
                  <a:lnTo>
                    <a:pt x="1477587" y="8629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5" name="PA-任意多边形: 形状 1558"/>
            <p:cNvSpPr/>
            <p:nvPr>
              <p:custDataLst>
                <p:tags r:id="rId20"/>
              </p:custDataLst>
            </p:nvPr>
          </p:nvSpPr>
          <p:spPr>
            <a:xfrm>
              <a:off x="13948853" y="19187606"/>
              <a:ext cx="1056680" cy="1056680"/>
            </a:xfrm>
            <a:custGeom>
              <a:avLst/>
              <a:gdLst>
                <a:gd name="connsiteX0" fmla="*/ 529147 w 1056679"/>
                <a:gd name="connsiteY0" fmla="*/ 2232 h 1056679"/>
                <a:gd name="connsiteX1" fmla="*/ 2232 w 1056679"/>
                <a:gd name="connsiteY1" fmla="*/ 529147 h 1056679"/>
                <a:gd name="connsiteX2" fmla="*/ 122417 w 1056679"/>
                <a:gd name="connsiteY2" fmla="*/ 863787 h 1056679"/>
                <a:gd name="connsiteX3" fmla="*/ 156656 w 1056679"/>
                <a:gd name="connsiteY3" fmla="*/ 867088 h 1056679"/>
                <a:gd name="connsiteX4" fmla="*/ 159958 w 1056679"/>
                <a:gd name="connsiteY4" fmla="*/ 832848 h 1056679"/>
                <a:gd name="connsiteX5" fmla="*/ 50872 w 1056679"/>
                <a:gd name="connsiteY5" fmla="*/ 529144 h 1056679"/>
                <a:gd name="connsiteX6" fmla="*/ 529150 w 1056679"/>
                <a:gd name="connsiteY6" fmla="*/ 50866 h 1056679"/>
                <a:gd name="connsiteX7" fmla="*/ 1007427 w 1056679"/>
                <a:gd name="connsiteY7" fmla="*/ 529144 h 1056679"/>
                <a:gd name="connsiteX8" fmla="*/ 529147 w 1056679"/>
                <a:gd name="connsiteY8" fmla="*/ 1007424 h 1056679"/>
                <a:gd name="connsiteX9" fmla="*/ 225442 w 1056679"/>
                <a:gd name="connsiteY9" fmla="*/ 898338 h 1056679"/>
                <a:gd name="connsiteX10" fmla="*/ 191202 w 1056679"/>
                <a:gd name="connsiteY10" fmla="*/ 901640 h 1056679"/>
                <a:gd name="connsiteX11" fmla="*/ 194504 w 1056679"/>
                <a:gd name="connsiteY11" fmla="*/ 935879 h 1056679"/>
                <a:gd name="connsiteX12" fmla="*/ 529144 w 1056679"/>
                <a:gd name="connsiteY12" fmla="*/ 1056064 h 1056679"/>
                <a:gd name="connsiteX13" fmla="*/ 1056058 w 1056679"/>
                <a:gd name="connsiteY13" fmla="*/ 529150 h 1056679"/>
                <a:gd name="connsiteX14" fmla="*/ 529147 w 1056679"/>
                <a:gd name="connsiteY14" fmla="*/ 2232 h 105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6679" h="1056679">
                  <a:moveTo>
                    <a:pt x="529147" y="2232"/>
                  </a:moveTo>
                  <a:cubicBezTo>
                    <a:pt x="238604" y="2232"/>
                    <a:pt x="2232" y="238604"/>
                    <a:pt x="2232" y="529147"/>
                  </a:cubicBezTo>
                  <a:cubicBezTo>
                    <a:pt x="2232" y="650906"/>
                    <a:pt x="44913" y="769748"/>
                    <a:pt x="122417" y="863787"/>
                  </a:cubicBezTo>
                  <a:cubicBezTo>
                    <a:pt x="130960" y="874151"/>
                    <a:pt x="146286" y="875615"/>
                    <a:pt x="156656" y="867088"/>
                  </a:cubicBezTo>
                  <a:cubicBezTo>
                    <a:pt x="167021" y="858545"/>
                    <a:pt x="168494" y="843218"/>
                    <a:pt x="159958" y="832848"/>
                  </a:cubicBezTo>
                  <a:cubicBezTo>
                    <a:pt x="89609" y="747501"/>
                    <a:pt x="50872" y="639640"/>
                    <a:pt x="50872" y="529144"/>
                  </a:cubicBezTo>
                  <a:cubicBezTo>
                    <a:pt x="50872" y="265420"/>
                    <a:pt x="265426" y="50866"/>
                    <a:pt x="529150" y="50866"/>
                  </a:cubicBezTo>
                  <a:cubicBezTo>
                    <a:pt x="792873" y="50866"/>
                    <a:pt x="1007427" y="265420"/>
                    <a:pt x="1007427" y="529144"/>
                  </a:cubicBezTo>
                  <a:cubicBezTo>
                    <a:pt x="1007427" y="792867"/>
                    <a:pt x="792870" y="1007424"/>
                    <a:pt x="529147" y="1007424"/>
                  </a:cubicBezTo>
                  <a:cubicBezTo>
                    <a:pt x="418651" y="1007424"/>
                    <a:pt x="310789" y="968684"/>
                    <a:pt x="225442" y="898338"/>
                  </a:cubicBezTo>
                  <a:cubicBezTo>
                    <a:pt x="215077" y="889799"/>
                    <a:pt x="199751" y="891272"/>
                    <a:pt x="191202" y="901640"/>
                  </a:cubicBezTo>
                  <a:cubicBezTo>
                    <a:pt x="182663" y="912007"/>
                    <a:pt x="184136" y="927333"/>
                    <a:pt x="194504" y="935879"/>
                  </a:cubicBezTo>
                  <a:cubicBezTo>
                    <a:pt x="288545" y="1013383"/>
                    <a:pt x="407387" y="1056064"/>
                    <a:pt x="529144" y="1056064"/>
                  </a:cubicBezTo>
                  <a:cubicBezTo>
                    <a:pt x="819686" y="1056064"/>
                    <a:pt x="1056058" y="819692"/>
                    <a:pt x="1056058" y="529150"/>
                  </a:cubicBezTo>
                  <a:cubicBezTo>
                    <a:pt x="1056058" y="238607"/>
                    <a:pt x="819689" y="2232"/>
                    <a:pt x="529147" y="22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6" name="PA-任意多边形: 形状 1559"/>
            <p:cNvSpPr/>
            <p:nvPr>
              <p:custDataLst>
                <p:tags r:id="rId21"/>
              </p:custDataLst>
            </p:nvPr>
          </p:nvSpPr>
          <p:spPr>
            <a:xfrm>
              <a:off x="14143405" y="19382161"/>
              <a:ext cx="666750" cy="666750"/>
            </a:xfrm>
            <a:custGeom>
              <a:avLst/>
              <a:gdLst>
                <a:gd name="connsiteX0" fmla="*/ 334595 w 666750"/>
                <a:gd name="connsiteY0" fmla="*/ 2232 h 666750"/>
                <a:gd name="connsiteX1" fmla="*/ 2232 w 666750"/>
                <a:gd name="connsiteY1" fmla="*/ 334595 h 666750"/>
                <a:gd name="connsiteX2" fmla="*/ 334595 w 666750"/>
                <a:gd name="connsiteY2" fmla="*/ 666958 h 666750"/>
                <a:gd name="connsiteX3" fmla="*/ 666958 w 666750"/>
                <a:gd name="connsiteY3" fmla="*/ 334595 h 666750"/>
                <a:gd name="connsiteX4" fmla="*/ 334595 w 666750"/>
                <a:gd name="connsiteY4" fmla="*/ 2232 h 666750"/>
                <a:gd name="connsiteX5" fmla="*/ 334595 w 666750"/>
                <a:gd name="connsiteY5" fmla="*/ 618318 h 666750"/>
                <a:gd name="connsiteX6" fmla="*/ 50872 w 666750"/>
                <a:gd name="connsiteY6" fmla="*/ 334595 h 666750"/>
                <a:gd name="connsiteX7" fmla="*/ 334595 w 666750"/>
                <a:gd name="connsiteY7" fmla="*/ 50872 h 666750"/>
                <a:gd name="connsiteX8" fmla="*/ 618318 w 666750"/>
                <a:gd name="connsiteY8" fmla="*/ 334595 h 666750"/>
                <a:gd name="connsiteX9" fmla="*/ 334595 w 666750"/>
                <a:gd name="connsiteY9" fmla="*/ 618318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0" h="666750">
                  <a:moveTo>
                    <a:pt x="334595" y="2232"/>
                  </a:moveTo>
                  <a:cubicBezTo>
                    <a:pt x="151328" y="2232"/>
                    <a:pt x="2232" y="151328"/>
                    <a:pt x="2232" y="334595"/>
                  </a:cubicBezTo>
                  <a:cubicBezTo>
                    <a:pt x="2232" y="517862"/>
                    <a:pt x="151328" y="666958"/>
                    <a:pt x="334595" y="666958"/>
                  </a:cubicBezTo>
                  <a:cubicBezTo>
                    <a:pt x="517862" y="666958"/>
                    <a:pt x="666958" y="517862"/>
                    <a:pt x="666958" y="334595"/>
                  </a:cubicBezTo>
                  <a:cubicBezTo>
                    <a:pt x="666958" y="151328"/>
                    <a:pt x="517862" y="2232"/>
                    <a:pt x="334595" y="2232"/>
                  </a:cubicBezTo>
                  <a:close/>
                  <a:moveTo>
                    <a:pt x="334595" y="618318"/>
                  </a:moveTo>
                  <a:cubicBezTo>
                    <a:pt x="178147" y="618318"/>
                    <a:pt x="50872" y="491041"/>
                    <a:pt x="50872" y="334595"/>
                  </a:cubicBezTo>
                  <a:cubicBezTo>
                    <a:pt x="50872" y="178150"/>
                    <a:pt x="178150" y="50872"/>
                    <a:pt x="334595" y="50872"/>
                  </a:cubicBezTo>
                  <a:cubicBezTo>
                    <a:pt x="491041" y="50872"/>
                    <a:pt x="618318" y="178150"/>
                    <a:pt x="618318" y="334595"/>
                  </a:cubicBezTo>
                  <a:cubicBezTo>
                    <a:pt x="618318" y="491041"/>
                    <a:pt x="491044" y="618318"/>
                    <a:pt x="334595" y="6183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7" name="PA-任意多边形: 形状 1560"/>
            <p:cNvSpPr/>
            <p:nvPr>
              <p:custDataLst>
                <p:tags r:id="rId22"/>
              </p:custDataLst>
            </p:nvPr>
          </p:nvSpPr>
          <p:spPr>
            <a:xfrm>
              <a:off x="14562898" y="19592928"/>
              <a:ext cx="50602" cy="101203"/>
            </a:xfrm>
            <a:custGeom>
              <a:avLst/>
              <a:gdLst>
                <a:gd name="connsiteX0" fmla="*/ 26551 w 50601"/>
                <a:gd name="connsiteY0" fmla="*/ 2232 h 101203"/>
                <a:gd name="connsiteX1" fmla="*/ 2232 w 50601"/>
                <a:gd name="connsiteY1" fmla="*/ 26551 h 101203"/>
                <a:gd name="connsiteX2" fmla="*/ 2232 w 50601"/>
                <a:gd name="connsiteY2" fmla="*/ 75188 h 101203"/>
                <a:gd name="connsiteX3" fmla="*/ 26551 w 50601"/>
                <a:gd name="connsiteY3" fmla="*/ 99506 h 101203"/>
                <a:gd name="connsiteX4" fmla="*/ 50869 w 50601"/>
                <a:gd name="connsiteY4" fmla="*/ 75188 h 101203"/>
                <a:gd name="connsiteX5" fmla="*/ 50869 w 50601"/>
                <a:gd name="connsiteY5" fmla="*/ 26551 h 101203"/>
                <a:gd name="connsiteX6" fmla="*/ 26551 w 50601"/>
                <a:gd name="connsiteY6" fmla="*/ 2232 h 1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1" h="101203">
                  <a:moveTo>
                    <a:pt x="26551" y="2232"/>
                  </a:moveTo>
                  <a:cubicBezTo>
                    <a:pt x="13118" y="2232"/>
                    <a:pt x="2232" y="13118"/>
                    <a:pt x="2232" y="26551"/>
                  </a:cubicBezTo>
                  <a:lnTo>
                    <a:pt x="2232" y="75188"/>
                  </a:lnTo>
                  <a:cubicBezTo>
                    <a:pt x="2232" y="88621"/>
                    <a:pt x="13121" y="99506"/>
                    <a:pt x="26551" y="99506"/>
                  </a:cubicBezTo>
                  <a:cubicBezTo>
                    <a:pt x="39984" y="99506"/>
                    <a:pt x="50869" y="88621"/>
                    <a:pt x="50869" y="75188"/>
                  </a:cubicBezTo>
                  <a:lnTo>
                    <a:pt x="50869" y="26551"/>
                  </a:lnTo>
                  <a:cubicBezTo>
                    <a:pt x="50872" y="13118"/>
                    <a:pt x="39987" y="2232"/>
                    <a:pt x="26551" y="22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1" name="PA-任意多边形: 形状 1561"/>
            <p:cNvSpPr/>
            <p:nvPr>
              <p:custDataLst>
                <p:tags r:id="rId23"/>
              </p:custDataLst>
            </p:nvPr>
          </p:nvSpPr>
          <p:spPr>
            <a:xfrm>
              <a:off x="14340001" y="19592928"/>
              <a:ext cx="50602" cy="101203"/>
            </a:xfrm>
            <a:custGeom>
              <a:avLst/>
              <a:gdLst>
                <a:gd name="connsiteX0" fmla="*/ 26551 w 50601"/>
                <a:gd name="connsiteY0" fmla="*/ 2232 h 101203"/>
                <a:gd name="connsiteX1" fmla="*/ 2232 w 50601"/>
                <a:gd name="connsiteY1" fmla="*/ 26551 h 101203"/>
                <a:gd name="connsiteX2" fmla="*/ 2232 w 50601"/>
                <a:gd name="connsiteY2" fmla="*/ 75188 h 101203"/>
                <a:gd name="connsiteX3" fmla="*/ 26551 w 50601"/>
                <a:gd name="connsiteY3" fmla="*/ 99506 h 101203"/>
                <a:gd name="connsiteX4" fmla="*/ 50869 w 50601"/>
                <a:gd name="connsiteY4" fmla="*/ 75188 h 101203"/>
                <a:gd name="connsiteX5" fmla="*/ 50869 w 50601"/>
                <a:gd name="connsiteY5" fmla="*/ 26551 h 101203"/>
                <a:gd name="connsiteX6" fmla="*/ 26551 w 50601"/>
                <a:gd name="connsiteY6" fmla="*/ 2232 h 1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1" h="101203">
                  <a:moveTo>
                    <a:pt x="26551" y="2232"/>
                  </a:moveTo>
                  <a:cubicBezTo>
                    <a:pt x="13118" y="2232"/>
                    <a:pt x="2232" y="13118"/>
                    <a:pt x="2232" y="26551"/>
                  </a:cubicBezTo>
                  <a:lnTo>
                    <a:pt x="2232" y="75188"/>
                  </a:lnTo>
                  <a:cubicBezTo>
                    <a:pt x="2232" y="88621"/>
                    <a:pt x="13118" y="99506"/>
                    <a:pt x="26551" y="99506"/>
                  </a:cubicBezTo>
                  <a:cubicBezTo>
                    <a:pt x="39984" y="99506"/>
                    <a:pt x="50869" y="88621"/>
                    <a:pt x="50869" y="75188"/>
                  </a:cubicBezTo>
                  <a:lnTo>
                    <a:pt x="50869" y="26551"/>
                  </a:lnTo>
                  <a:cubicBezTo>
                    <a:pt x="50869" y="13118"/>
                    <a:pt x="39984" y="2232"/>
                    <a:pt x="26551" y="22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2" name="PA-任意多边形: 形状 1562"/>
            <p:cNvSpPr/>
            <p:nvPr>
              <p:custDataLst>
                <p:tags r:id="rId24"/>
              </p:custDataLst>
            </p:nvPr>
          </p:nvSpPr>
          <p:spPr>
            <a:xfrm>
              <a:off x="14339992" y="19738832"/>
              <a:ext cx="273844" cy="125016"/>
            </a:xfrm>
            <a:custGeom>
              <a:avLst/>
              <a:gdLst>
                <a:gd name="connsiteX0" fmla="*/ 259198 w 273843"/>
                <a:gd name="connsiteY0" fmla="*/ 4278 h 125015"/>
                <a:gd name="connsiteX1" fmla="*/ 227174 w 273843"/>
                <a:gd name="connsiteY1" fmla="*/ 16821 h 125015"/>
                <a:gd name="connsiteX2" fmla="*/ 138008 w 273843"/>
                <a:gd name="connsiteY2" fmla="*/ 75201 h 125015"/>
                <a:gd name="connsiteX3" fmla="*/ 48842 w 273843"/>
                <a:gd name="connsiteY3" fmla="*/ 16821 h 125015"/>
                <a:gd name="connsiteX4" fmla="*/ 16817 w 273843"/>
                <a:gd name="connsiteY4" fmla="*/ 4278 h 125015"/>
                <a:gd name="connsiteX5" fmla="*/ 4274 w 273843"/>
                <a:gd name="connsiteY5" fmla="*/ 36303 h 125015"/>
                <a:gd name="connsiteX6" fmla="*/ 138008 w 273843"/>
                <a:gd name="connsiteY6" fmla="*/ 123838 h 125015"/>
                <a:gd name="connsiteX7" fmla="*/ 271742 w 273843"/>
                <a:gd name="connsiteY7" fmla="*/ 36303 h 125015"/>
                <a:gd name="connsiteX8" fmla="*/ 259198 w 273843"/>
                <a:gd name="connsiteY8" fmla="*/ 4278 h 1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3843" h="125015">
                  <a:moveTo>
                    <a:pt x="259198" y="4278"/>
                  </a:moveTo>
                  <a:cubicBezTo>
                    <a:pt x="246896" y="-1107"/>
                    <a:pt x="232555" y="4516"/>
                    <a:pt x="227174" y="16821"/>
                  </a:cubicBezTo>
                  <a:cubicBezTo>
                    <a:pt x="211675" y="52284"/>
                    <a:pt x="176673" y="75201"/>
                    <a:pt x="138008" y="75201"/>
                  </a:cubicBezTo>
                  <a:cubicBezTo>
                    <a:pt x="99339" y="75201"/>
                    <a:pt x="64341" y="52287"/>
                    <a:pt x="48842" y="16821"/>
                  </a:cubicBezTo>
                  <a:cubicBezTo>
                    <a:pt x="43463" y="4513"/>
                    <a:pt x="29122" y="-1110"/>
                    <a:pt x="16817" y="4278"/>
                  </a:cubicBezTo>
                  <a:cubicBezTo>
                    <a:pt x="4512" y="9657"/>
                    <a:pt x="-1105" y="23992"/>
                    <a:pt x="4274" y="36303"/>
                  </a:cubicBezTo>
                  <a:cubicBezTo>
                    <a:pt x="27518" y="89476"/>
                    <a:pt x="80009" y="123838"/>
                    <a:pt x="138008" y="123838"/>
                  </a:cubicBezTo>
                  <a:cubicBezTo>
                    <a:pt x="196006" y="123838"/>
                    <a:pt x="248498" y="89476"/>
                    <a:pt x="271742" y="36303"/>
                  </a:cubicBezTo>
                  <a:cubicBezTo>
                    <a:pt x="277120" y="23992"/>
                    <a:pt x="271504" y="9657"/>
                    <a:pt x="259198" y="42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5" name="icon_7"/>
          <p:cNvSpPr>
            <a:spLocks noChangeAspect="1"/>
          </p:cNvSpPr>
          <p:nvPr>
            <p:custDataLst>
              <p:tags r:id="rId25"/>
            </p:custDataLst>
          </p:nvPr>
        </p:nvSpPr>
        <p:spPr bwMode="auto">
          <a:xfrm>
            <a:off x="1463040" y="5861559"/>
            <a:ext cx="406400" cy="352042"/>
          </a:xfrm>
          <a:custGeom>
            <a:avLst/>
            <a:gdLst>
              <a:gd name="connsiteX0" fmla="*/ 505064 w 607619"/>
              <a:gd name="connsiteY0" fmla="*/ 323848 h 526347"/>
              <a:gd name="connsiteX1" fmla="*/ 526328 w 607619"/>
              <a:gd name="connsiteY1" fmla="*/ 404999 h 526347"/>
              <a:gd name="connsiteX2" fmla="*/ 557465 w 607619"/>
              <a:gd name="connsiteY2" fmla="*/ 492218 h 526347"/>
              <a:gd name="connsiteX3" fmla="*/ 576451 w 607619"/>
              <a:gd name="connsiteY3" fmla="*/ 504353 h 526347"/>
              <a:gd name="connsiteX4" fmla="*/ 560503 w 607619"/>
              <a:gd name="connsiteY4" fmla="*/ 481600 h 526347"/>
              <a:gd name="connsiteX5" fmla="*/ 546833 w 607619"/>
              <a:gd name="connsiteY5" fmla="*/ 403482 h 526347"/>
              <a:gd name="connsiteX6" fmla="*/ 529366 w 607619"/>
              <a:gd name="connsiteY6" fmla="*/ 323848 h 526347"/>
              <a:gd name="connsiteX7" fmla="*/ 78255 w 607619"/>
              <a:gd name="connsiteY7" fmla="*/ 323848 h 526347"/>
              <a:gd name="connsiteX8" fmla="*/ 60787 w 607619"/>
              <a:gd name="connsiteY8" fmla="*/ 403482 h 526347"/>
              <a:gd name="connsiteX9" fmla="*/ 47117 w 607619"/>
              <a:gd name="connsiteY9" fmla="*/ 481600 h 526347"/>
              <a:gd name="connsiteX10" fmla="*/ 31169 w 607619"/>
              <a:gd name="connsiteY10" fmla="*/ 504353 h 526347"/>
              <a:gd name="connsiteX11" fmla="*/ 50155 w 607619"/>
              <a:gd name="connsiteY11" fmla="*/ 492218 h 526347"/>
              <a:gd name="connsiteX12" fmla="*/ 81292 w 607619"/>
              <a:gd name="connsiteY12" fmla="*/ 404999 h 526347"/>
              <a:gd name="connsiteX13" fmla="*/ 102557 w 607619"/>
              <a:gd name="connsiteY13" fmla="*/ 323848 h 526347"/>
              <a:gd name="connsiteX14" fmla="*/ 486134 w 607619"/>
              <a:gd name="connsiteY14" fmla="*/ 263174 h 526347"/>
              <a:gd name="connsiteX15" fmla="*/ 526332 w 607619"/>
              <a:gd name="connsiteY15" fmla="*/ 263174 h 526347"/>
              <a:gd name="connsiteX16" fmla="*/ 536950 w 607619"/>
              <a:gd name="connsiteY16" fmla="*/ 273030 h 526347"/>
              <a:gd name="connsiteX17" fmla="*/ 526332 w 607619"/>
              <a:gd name="connsiteY17" fmla="*/ 283643 h 526347"/>
              <a:gd name="connsiteX18" fmla="*/ 486134 w 607619"/>
              <a:gd name="connsiteY18" fmla="*/ 283643 h 526347"/>
              <a:gd name="connsiteX19" fmla="*/ 476274 w 607619"/>
              <a:gd name="connsiteY19" fmla="*/ 273030 h 526347"/>
              <a:gd name="connsiteX20" fmla="*/ 486134 w 607619"/>
              <a:gd name="connsiteY20" fmla="*/ 263174 h 526347"/>
              <a:gd name="connsiteX21" fmla="*/ 81289 w 607619"/>
              <a:gd name="connsiteY21" fmla="*/ 263174 h 526347"/>
              <a:gd name="connsiteX22" fmla="*/ 121486 w 607619"/>
              <a:gd name="connsiteY22" fmla="*/ 263174 h 526347"/>
              <a:gd name="connsiteX23" fmla="*/ 131346 w 607619"/>
              <a:gd name="connsiteY23" fmla="*/ 273030 h 526347"/>
              <a:gd name="connsiteX24" fmla="*/ 121486 w 607619"/>
              <a:gd name="connsiteY24" fmla="*/ 283643 h 526347"/>
              <a:gd name="connsiteX25" fmla="*/ 81289 w 607619"/>
              <a:gd name="connsiteY25" fmla="*/ 283643 h 526347"/>
              <a:gd name="connsiteX26" fmla="*/ 70670 w 607619"/>
              <a:gd name="connsiteY26" fmla="*/ 273030 h 526347"/>
              <a:gd name="connsiteX27" fmla="*/ 81289 w 607619"/>
              <a:gd name="connsiteY27" fmla="*/ 263174 h 526347"/>
              <a:gd name="connsiteX28" fmla="*/ 435194 w 607619"/>
              <a:gd name="connsiteY28" fmla="*/ 242696 h 526347"/>
              <a:gd name="connsiteX29" fmla="*/ 435194 w 607619"/>
              <a:gd name="connsiteY29" fmla="*/ 273033 h 526347"/>
              <a:gd name="connsiteX30" fmla="*/ 435194 w 607619"/>
              <a:gd name="connsiteY30" fmla="*/ 303370 h 526347"/>
              <a:gd name="connsiteX31" fmla="*/ 478483 w 607619"/>
              <a:gd name="connsiteY31" fmla="*/ 303370 h 526347"/>
              <a:gd name="connsiteX32" fmla="*/ 533163 w 607619"/>
              <a:gd name="connsiteY32" fmla="*/ 303370 h 526347"/>
              <a:gd name="connsiteX33" fmla="*/ 577211 w 607619"/>
              <a:gd name="connsiteY33" fmla="*/ 303370 h 526347"/>
              <a:gd name="connsiteX34" fmla="*/ 577211 w 607619"/>
              <a:gd name="connsiteY34" fmla="*/ 242696 h 526347"/>
              <a:gd name="connsiteX35" fmla="*/ 30410 w 607619"/>
              <a:gd name="connsiteY35" fmla="*/ 242696 h 526347"/>
              <a:gd name="connsiteX36" fmla="*/ 30410 w 607619"/>
              <a:gd name="connsiteY36" fmla="*/ 303370 h 526347"/>
              <a:gd name="connsiteX37" fmla="*/ 74457 w 607619"/>
              <a:gd name="connsiteY37" fmla="*/ 303370 h 526347"/>
              <a:gd name="connsiteX38" fmla="*/ 129138 w 607619"/>
              <a:gd name="connsiteY38" fmla="*/ 303370 h 526347"/>
              <a:gd name="connsiteX39" fmla="*/ 172426 w 607619"/>
              <a:gd name="connsiteY39" fmla="*/ 303370 h 526347"/>
              <a:gd name="connsiteX40" fmla="*/ 172426 w 607619"/>
              <a:gd name="connsiteY40" fmla="*/ 273033 h 526347"/>
              <a:gd name="connsiteX41" fmla="*/ 172426 w 607619"/>
              <a:gd name="connsiteY41" fmla="*/ 242696 h 526347"/>
              <a:gd name="connsiteX42" fmla="*/ 192172 w 607619"/>
              <a:gd name="connsiteY42" fmla="*/ 202500 h 526347"/>
              <a:gd name="connsiteX43" fmla="*/ 192172 w 607619"/>
              <a:gd name="connsiteY43" fmla="*/ 222977 h 526347"/>
              <a:gd name="connsiteX44" fmla="*/ 192172 w 607619"/>
              <a:gd name="connsiteY44" fmla="*/ 242696 h 526347"/>
              <a:gd name="connsiteX45" fmla="*/ 192172 w 607619"/>
              <a:gd name="connsiteY45" fmla="*/ 253314 h 526347"/>
              <a:gd name="connsiteX46" fmla="*/ 415449 w 607619"/>
              <a:gd name="connsiteY46" fmla="*/ 253314 h 526347"/>
              <a:gd name="connsiteX47" fmla="*/ 415449 w 607619"/>
              <a:gd name="connsiteY47" fmla="*/ 242696 h 526347"/>
              <a:gd name="connsiteX48" fmla="*/ 415449 w 607619"/>
              <a:gd name="connsiteY48" fmla="*/ 222977 h 526347"/>
              <a:gd name="connsiteX49" fmla="*/ 415449 w 607619"/>
              <a:gd name="connsiteY49" fmla="*/ 202500 h 526347"/>
              <a:gd name="connsiteX50" fmla="*/ 486134 w 607619"/>
              <a:gd name="connsiteY50" fmla="*/ 182028 h 526347"/>
              <a:gd name="connsiteX51" fmla="*/ 526332 w 607619"/>
              <a:gd name="connsiteY51" fmla="*/ 182028 h 526347"/>
              <a:gd name="connsiteX52" fmla="*/ 536950 w 607619"/>
              <a:gd name="connsiteY52" fmla="*/ 192642 h 526347"/>
              <a:gd name="connsiteX53" fmla="*/ 526332 w 607619"/>
              <a:gd name="connsiteY53" fmla="*/ 202497 h 526347"/>
              <a:gd name="connsiteX54" fmla="*/ 486134 w 607619"/>
              <a:gd name="connsiteY54" fmla="*/ 202497 h 526347"/>
              <a:gd name="connsiteX55" fmla="*/ 476274 w 607619"/>
              <a:gd name="connsiteY55" fmla="*/ 192642 h 526347"/>
              <a:gd name="connsiteX56" fmla="*/ 486134 w 607619"/>
              <a:gd name="connsiteY56" fmla="*/ 182028 h 526347"/>
              <a:gd name="connsiteX57" fmla="*/ 81310 w 607619"/>
              <a:gd name="connsiteY57" fmla="*/ 182028 h 526347"/>
              <a:gd name="connsiteX58" fmla="*/ 121589 w 607619"/>
              <a:gd name="connsiteY58" fmla="*/ 182028 h 526347"/>
              <a:gd name="connsiteX59" fmla="*/ 131468 w 607619"/>
              <a:gd name="connsiteY59" fmla="*/ 192642 h 526347"/>
              <a:gd name="connsiteX60" fmla="*/ 121589 w 607619"/>
              <a:gd name="connsiteY60" fmla="*/ 202497 h 526347"/>
              <a:gd name="connsiteX61" fmla="*/ 81310 w 607619"/>
              <a:gd name="connsiteY61" fmla="*/ 202497 h 526347"/>
              <a:gd name="connsiteX62" fmla="*/ 70670 w 607619"/>
              <a:gd name="connsiteY62" fmla="*/ 192642 h 526347"/>
              <a:gd name="connsiteX63" fmla="*/ 81310 w 607619"/>
              <a:gd name="connsiteY63" fmla="*/ 182028 h 526347"/>
              <a:gd name="connsiteX64" fmla="*/ 435194 w 607619"/>
              <a:gd name="connsiteY64" fmla="*/ 162303 h 526347"/>
              <a:gd name="connsiteX65" fmla="*/ 435194 w 607619"/>
              <a:gd name="connsiteY65" fmla="*/ 182022 h 526347"/>
              <a:gd name="connsiteX66" fmla="*/ 435194 w 607619"/>
              <a:gd name="connsiteY66" fmla="*/ 222977 h 526347"/>
              <a:gd name="connsiteX67" fmla="*/ 577211 w 607619"/>
              <a:gd name="connsiteY67" fmla="*/ 222977 h 526347"/>
              <a:gd name="connsiteX68" fmla="*/ 577211 w 607619"/>
              <a:gd name="connsiteY68" fmla="*/ 162303 h 526347"/>
              <a:gd name="connsiteX69" fmla="*/ 556706 w 607619"/>
              <a:gd name="connsiteY69" fmla="*/ 162303 h 526347"/>
              <a:gd name="connsiteX70" fmla="*/ 486077 w 607619"/>
              <a:gd name="connsiteY70" fmla="*/ 162303 h 526347"/>
              <a:gd name="connsiteX71" fmla="*/ 192172 w 607619"/>
              <a:gd name="connsiteY71" fmla="*/ 162303 h 526347"/>
              <a:gd name="connsiteX72" fmla="*/ 192172 w 607619"/>
              <a:gd name="connsiteY72" fmla="*/ 182022 h 526347"/>
              <a:gd name="connsiteX73" fmla="*/ 415449 w 607619"/>
              <a:gd name="connsiteY73" fmla="*/ 182022 h 526347"/>
              <a:gd name="connsiteX74" fmla="*/ 415449 w 607619"/>
              <a:gd name="connsiteY74" fmla="*/ 162303 h 526347"/>
              <a:gd name="connsiteX75" fmla="*/ 404817 w 607619"/>
              <a:gd name="connsiteY75" fmla="*/ 162303 h 526347"/>
              <a:gd name="connsiteX76" fmla="*/ 202804 w 607619"/>
              <a:gd name="connsiteY76" fmla="*/ 162303 h 526347"/>
              <a:gd name="connsiteX77" fmla="*/ 30410 w 607619"/>
              <a:gd name="connsiteY77" fmla="*/ 162303 h 526347"/>
              <a:gd name="connsiteX78" fmla="*/ 30410 w 607619"/>
              <a:gd name="connsiteY78" fmla="*/ 222977 h 526347"/>
              <a:gd name="connsiteX79" fmla="*/ 172426 w 607619"/>
              <a:gd name="connsiteY79" fmla="*/ 222977 h 526347"/>
              <a:gd name="connsiteX80" fmla="*/ 172426 w 607619"/>
              <a:gd name="connsiteY80" fmla="*/ 182022 h 526347"/>
              <a:gd name="connsiteX81" fmla="*/ 172426 w 607619"/>
              <a:gd name="connsiteY81" fmla="*/ 162303 h 526347"/>
              <a:gd name="connsiteX82" fmla="*/ 131416 w 607619"/>
              <a:gd name="connsiteY82" fmla="*/ 162303 h 526347"/>
              <a:gd name="connsiteX83" fmla="*/ 212677 w 607619"/>
              <a:gd name="connsiteY83" fmla="*/ 131966 h 526347"/>
              <a:gd name="connsiteX84" fmla="*/ 212677 w 607619"/>
              <a:gd name="connsiteY84" fmla="*/ 141826 h 526347"/>
              <a:gd name="connsiteX85" fmla="*/ 394944 w 607619"/>
              <a:gd name="connsiteY85" fmla="*/ 141826 h 526347"/>
              <a:gd name="connsiteX86" fmla="*/ 394944 w 607619"/>
              <a:gd name="connsiteY86" fmla="*/ 131966 h 526347"/>
              <a:gd name="connsiteX87" fmla="*/ 40282 w 607619"/>
              <a:gd name="connsiteY87" fmla="*/ 131966 h 526347"/>
              <a:gd name="connsiteX88" fmla="*/ 40282 w 607619"/>
              <a:gd name="connsiteY88" fmla="*/ 141826 h 526347"/>
              <a:gd name="connsiteX89" fmla="*/ 111670 w 607619"/>
              <a:gd name="connsiteY89" fmla="*/ 141826 h 526347"/>
              <a:gd name="connsiteX90" fmla="*/ 111670 w 607619"/>
              <a:gd name="connsiteY90" fmla="*/ 131966 h 526347"/>
              <a:gd name="connsiteX91" fmla="*/ 556706 w 607619"/>
              <a:gd name="connsiteY91" fmla="*/ 101629 h 526347"/>
              <a:gd name="connsiteX92" fmla="*/ 556706 w 607619"/>
              <a:gd name="connsiteY92" fmla="*/ 121348 h 526347"/>
              <a:gd name="connsiteX93" fmla="*/ 567338 w 607619"/>
              <a:gd name="connsiteY93" fmla="*/ 121348 h 526347"/>
              <a:gd name="connsiteX94" fmla="*/ 577211 w 607619"/>
              <a:gd name="connsiteY94" fmla="*/ 111489 h 526347"/>
              <a:gd name="connsiteX95" fmla="*/ 567338 w 607619"/>
              <a:gd name="connsiteY95" fmla="*/ 101629 h 526347"/>
              <a:gd name="connsiteX96" fmla="*/ 40282 w 607619"/>
              <a:gd name="connsiteY96" fmla="*/ 101629 h 526347"/>
              <a:gd name="connsiteX97" fmla="*/ 40282 w 607619"/>
              <a:gd name="connsiteY97" fmla="*/ 111489 h 526347"/>
              <a:gd name="connsiteX98" fmla="*/ 111670 w 607619"/>
              <a:gd name="connsiteY98" fmla="*/ 111489 h 526347"/>
              <a:gd name="connsiteX99" fmla="*/ 111670 w 607619"/>
              <a:gd name="connsiteY99" fmla="*/ 101629 h 526347"/>
              <a:gd name="connsiteX100" fmla="*/ 506582 w 607619"/>
              <a:gd name="connsiteY100" fmla="*/ 91011 h 526347"/>
              <a:gd name="connsiteX101" fmla="*/ 506582 w 607619"/>
              <a:gd name="connsiteY101" fmla="*/ 141826 h 526347"/>
              <a:gd name="connsiteX102" fmla="*/ 536960 w 607619"/>
              <a:gd name="connsiteY102" fmla="*/ 141826 h 526347"/>
              <a:gd name="connsiteX103" fmla="*/ 536960 w 607619"/>
              <a:gd name="connsiteY103" fmla="*/ 91011 h 526347"/>
              <a:gd name="connsiteX104" fmla="*/ 222549 w 607619"/>
              <a:gd name="connsiteY104" fmla="*/ 20478 h 526347"/>
              <a:gd name="connsiteX105" fmla="*/ 222549 w 607619"/>
              <a:gd name="connsiteY105" fmla="*/ 111489 h 526347"/>
              <a:gd name="connsiteX106" fmla="*/ 385071 w 607619"/>
              <a:gd name="connsiteY106" fmla="*/ 111489 h 526347"/>
              <a:gd name="connsiteX107" fmla="*/ 385071 w 607619"/>
              <a:gd name="connsiteY107" fmla="*/ 20478 h 526347"/>
              <a:gd name="connsiteX108" fmla="*/ 528672 w 607619"/>
              <a:gd name="connsiteY108" fmla="*/ 6025 h 526347"/>
              <a:gd name="connsiteX109" fmla="*/ 544626 w 607619"/>
              <a:gd name="connsiteY109" fmla="*/ 24982 h 526347"/>
              <a:gd name="connsiteX110" fmla="*/ 529432 w 607619"/>
              <a:gd name="connsiteY110" fmla="*/ 43181 h 526347"/>
              <a:gd name="connsiteX111" fmla="*/ 534750 w 607619"/>
              <a:gd name="connsiteY111" fmla="*/ 56072 h 526347"/>
              <a:gd name="connsiteX112" fmla="*/ 524874 w 607619"/>
              <a:gd name="connsiteY112" fmla="*/ 62138 h 526347"/>
              <a:gd name="connsiteX113" fmla="*/ 521075 w 607619"/>
              <a:gd name="connsiteY113" fmla="*/ 61380 h 526347"/>
              <a:gd name="connsiteX114" fmla="*/ 505881 w 607619"/>
              <a:gd name="connsiteY114" fmla="*/ 43181 h 526347"/>
              <a:gd name="connsiteX115" fmla="*/ 521075 w 607619"/>
              <a:gd name="connsiteY115" fmla="*/ 24982 h 526347"/>
              <a:gd name="connsiteX116" fmla="*/ 515757 w 607619"/>
              <a:gd name="connsiteY116" fmla="*/ 12091 h 526347"/>
              <a:gd name="connsiteX117" fmla="*/ 528672 w 607619"/>
              <a:gd name="connsiteY117" fmla="*/ 6025 h 526347"/>
              <a:gd name="connsiteX118" fmla="*/ 212677 w 607619"/>
              <a:gd name="connsiteY118" fmla="*/ 0 h 526347"/>
              <a:gd name="connsiteX119" fmla="*/ 394944 w 607619"/>
              <a:gd name="connsiteY119" fmla="*/ 0 h 526347"/>
              <a:gd name="connsiteX120" fmla="*/ 404817 w 607619"/>
              <a:gd name="connsiteY120" fmla="*/ 10618 h 526347"/>
              <a:gd name="connsiteX121" fmla="*/ 404817 w 607619"/>
              <a:gd name="connsiteY121" fmla="*/ 111489 h 526347"/>
              <a:gd name="connsiteX122" fmla="*/ 415449 w 607619"/>
              <a:gd name="connsiteY122" fmla="*/ 121348 h 526347"/>
              <a:gd name="connsiteX123" fmla="*/ 415449 w 607619"/>
              <a:gd name="connsiteY123" fmla="*/ 141826 h 526347"/>
              <a:gd name="connsiteX124" fmla="*/ 486077 w 607619"/>
              <a:gd name="connsiteY124" fmla="*/ 141826 h 526347"/>
              <a:gd name="connsiteX125" fmla="*/ 486077 w 607619"/>
              <a:gd name="connsiteY125" fmla="*/ 71292 h 526347"/>
              <a:gd name="connsiteX126" fmla="*/ 556706 w 607619"/>
              <a:gd name="connsiteY126" fmla="*/ 71292 h 526347"/>
              <a:gd name="connsiteX127" fmla="*/ 556706 w 607619"/>
              <a:gd name="connsiteY127" fmla="*/ 81152 h 526347"/>
              <a:gd name="connsiteX128" fmla="*/ 567338 w 607619"/>
              <a:gd name="connsiteY128" fmla="*/ 81152 h 526347"/>
              <a:gd name="connsiteX129" fmla="*/ 597716 w 607619"/>
              <a:gd name="connsiteY129" fmla="*/ 111489 h 526347"/>
              <a:gd name="connsiteX130" fmla="*/ 567338 w 607619"/>
              <a:gd name="connsiteY130" fmla="*/ 141826 h 526347"/>
              <a:gd name="connsiteX131" fmla="*/ 597716 w 607619"/>
              <a:gd name="connsiteY131" fmla="*/ 141826 h 526347"/>
              <a:gd name="connsiteX132" fmla="*/ 607589 w 607619"/>
              <a:gd name="connsiteY132" fmla="*/ 151685 h 526347"/>
              <a:gd name="connsiteX133" fmla="*/ 597716 w 607619"/>
              <a:gd name="connsiteY133" fmla="*/ 162303 h 526347"/>
              <a:gd name="connsiteX134" fmla="*/ 597716 w 607619"/>
              <a:gd name="connsiteY134" fmla="*/ 222977 h 526347"/>
              <a:gd name="connsiteX135" fmla="*/ 597716 w 607619"/>
              <a:gd name="connsiteY135" fmla="*/ 242696 h 526347"/>
              <a:gd name="connsiteX136" fmla="*/ 597716 w 607619"/>
              <a:gd name="connsiteY136" fmla="*/ 323848 h 526347"/>
              <a:gd name="connsiteX137" fmla="*/ 554428 w 607619"/>
              <a:gd name="connsiteY137" fmla="*/ 323848 h 526347"/>
              <a:gd name="connsiteX138" fmla="*/ 567338 w 607619"/>
              <a:gd name="connsiteY138" fmla="*/ 406516 h 526347"/>
              <a:gd name="connsiteX139" fmla="*/ 575692 w 607619"/>
              <a:gd name="connsiteY139" fmla="*/ 468707 h 526347"/>
              <a:gd name="connsiteX140" fmla="*/ 576451 w 607619"/>
              <a:gd name="connsiteY140" fmla="*/ 469465 h 526347"/>
              <a:gd name="connsiteX141" fmla="*/ 605310 w 607619"/>
              <a:gd name="connsiteY141" fmla="*/ 510420 h 526347"/>
              <a:gd name="connsiteX142" fmla="*/ 606829 w 607619"/>
              <a:gd name="connsiteY142" fmla="*/ 520280 h 526347"/>
              <a:gd name="connsiteX143" fmla="*/ 597716 w 607619"/>
              <a:gd name="connsiteY143" fmla="*/ 526347 h 526347"/>
              <a:gd name="connsiteX144" fmla="*/ 587084 w 607619"/>
              <a:gd name="connsiteY144" fmla="*/ 526347 h 526347"/>
              <a:gd name="connsiteX145" fmla="*/ 543036 w 607619"/>
              <a:gd name="connsiteY145" fmla="*/ 505870 h 526347"/>
              <a:gd name="connsiteX146" fmla="*/ 506582 w 607619"/>
              <a:gd name="connsiteY146" fmla="*/ 404241 h 526347"/>
              <a:gd name="connsiteX147" fmla="*/ 476205 w 607619"/>
              <a:gd name="connsiteY147" fmla="*/ 323848 h 526347"/>
              <a:gd name="connsiteX148" fmla="*/ 415449 w 607619"/>
              <a:gd name="connsiteY148" fmla="*/ 323848 h 526347"/>
              <a:gd name="connsiteX149" fmla="*/ 415449 w 607619"/>
              <a:gd name="connsiteY149" fmla="*/ 273033 h 526347"/>
              <a:gd name="connsiteX150" fmla="*/ 192172 w 607619"/>
              <a:gd name="connsiteY150" fmla="*/ 273033 h 526347"/>
              <a:gd name="connsiteX151" fmla="*/ 192172 w 607619"/>
              <a:gd name="connsiteY151" fmla="*/ 323848 h 526347"/>
              <a:gd name="connsiteX152" fmla="*/ 131416 w 607619"/>
              <a:gd name="connsiteY152" fmla="*/ 323848 h 526347"/>
              <a:gd name="connsiteX153" fmla="*/ 101038 w 607619"/>
              <a:gd name="connsiteY153" fmla="*/ 404241 h 526347"/>
              <a:gd name="connsiteX154" fmla="*/ 64585 w 607619"/>
              <a:gd name="connsiteY154" fmla="*/ 505870 h 526347"/>
              <a:gd name="connsiteX155" fmla="*/ 20537 w 607619"/>
              <a:gd name="connsiteY155" fmla="*/ 526347 h 526347"/>
              <a:gd name="connsiteX156" fmla="*/ 9904 w 607619"/>
              <a:gd name="connsiteY156" fmla="*/ 526347 h 526347"/>
              <a:gd name="connsiteX157" fmla="*/ 791 w 607619"/>
              <a:gd name="connsiteY157" fmla="*/ 520280 h 526347"/>
              <a:gd name="connsiteX158" fmla="*/ 2310 w 607619"/>
              <a:gd name="connsiteY158" fmla="*/ 510420 h 526347"/>
              <a:gd name="connsiteX159" fmla="*/ 31169 w 607619"/>
              <a:gd name="connsiteY159" fmla="*/ 469465 h 526347"/>
              <a:gd name="connsiteX160" fmla="*/ 31928 w 607619"/>
              <a:gd name="connsiteY160" fmla="*/ 468707 h 526347"/>
              <a:gd name="connsiteX161" fmla="*/ 40282 w 607619"/>
              <a:gd name="connsiteY161" fmla="*/ 406516 h 526347"/>
              <a:gd name="connsiteX162" fmla="*/ 53193 w 607619"/>
              <a:gd name="connsiteY162" fmla="*/ 323848 h 526347"/>
              <a:gd name="connsiteX163" fmla="*/ 9904 w 607619"/>
              <a:gd name="connsiteY163" fmla="*/ 323848 h 526347"/>
              <a:gd name="connsiteX164" fmla="*/ 9904 w 607619"/>
              <a:gd name="connsiteY164" fmla="*/ 242696 h 526347"/>
              <a:gd name="connsiteX165" fmla="*/ 9904 w 607619"/>
              <a:gd name="connsiteY165" fmla="*/ 222977 h 526347"/>
              <a:gd name="connsiteX166" fmla="*/ 9904 w 607619"/>
              <a:gd name="connsiteY166" fmla="*/ 162303 h 526347"/>
              <a:gd name="connsiteX167" fmla="*/ 32 w 607619"/>
              <a:gd name="connsiteY167" fmla="*/ 151685 h 526347"/>
              <a:gd name="connsiteX168" fmla="*/ 9904 w 607619"/>
              <a:gd name="connsiteY168" fmla="*/ 141826 h 526347"/>
              <a:gd name="connsiteX169" fmla="*/ 20537 w 607619"/>
              <a:gd name="connsiteY169" fmla="*/ 141826 h 526347"/>
              <a:gd name="connsiteX170" fmla="*/ 20537 w 607619"/>
              <a:gd name="connsiteY170" fmla="*/ 131966 h 526347"/>
              <a:gd name="connsiteX171" fmla="*/ 20537 w 607619"/>
              <a:gd name="connsiteY171" fmla="*/ 111489 h 526347"/>
              <a:gd name="connsiteX172" fmla="*/ 20537 w 607619"/>
              <a:gd name="connsiteY172" fmla="*/ 81152 h 526347"/>
              <a:gd name="connsiteX173" fmla="*/ 131416 w 607619"/>
              <a:gd name="connsiteY173" fmla="*/ 81152 h 526347"/>
              <a:gd name="connsiteX174" fmla="*/ 131416 w 607619"/>
              <a:gd name="connsiteY174" fmla="*/ 111489 h 526347"/>
              <a:gd name="connsiteX175" fmla="*/ 131416 w 607619"/>
              <a:gd name="connsiteY175" fmla="*/ 131966 h 526347"/>
              <a:gd name="connsiteX176" fmla="*/ 131416 w 607619"/>
              <a:gd name="connsiteY176" fmla="*/ 141826 h 526347"/>
              <a:gd name="connsiteX177" fmla="*/ 192172 w 607619"/>
              <a:gd name="connsiteY177" fmla="*/ 141826 h 526347"/>
              <a:gd name="connsiteX178" fmla="*/ 192172 w 607619"/>
              <a:gd name="connsiteY178" fmla="*/ 121348 h 526347"/>
              <a:gd name="connsiteX179" fmla="*/ 202804 w 607619"/>
              <a:gd name="connsiteY179" fmla="*/ 111489 h 526347"/>
              <a:gd name="connsiteX180" fmla="*/ 202804 w 607619"/>
              <a:gd name="connsiteY180" fmla="*/ 10618 h 526347"/>
              <a:gd name="connsiteX181" fmla="*/ 212677 w 607619"/>
              <a:gd name="connsiteY181" fmla="*/ 0 h 52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607619" h="526347">
                <a:moveTo>
                  <a:pt x="505064" y="323848"/>
                </a:moveTo>
                <a:cubicBezTo>
                  <a:pt x="516455" y="339016"/>
                  <a:pt x="527847" y="364044"/>
                  <a:pt x="526328" y="404999"/>
                </a:cubicBezTo>
                <a:cubicBezTo>
                  <a:pt x="525569" y="426994"/>
                  <a:pt x="536201" y="469465"/>
                  <a:pt x="557465" y="492218"/>
                </a:cubicBezTo>
                <a:cubicBezTo>
                  <a:pt x="563541" y="498286"/>
                  <a:pt x="569616" y="502078"/>
                  <a:pt x="576451" y="504353"/>
                </a:cubicBezTo>
                <a:lnTo>
                  <a:pt x="560503" y="481600"/>
                </a:lnTo>
                <a:cubicBezTo>
                  <a:pt x="553668" y="474016"/>
                  <a:pt x="539998" y="452780"/>
                  <a:pt x="546833" y="403482"/>
                </a:cubicBezTo>
                <a:cubicBezTo>
                  <a:pt x="552909" y="364803"/>
                  <a:pt x="540757" y="334466"/>
                  <a:pt x="529366" y="323848"/>
                </a:cubicBezTo>
                <a:close/>
                <a:moveTo>
                  <a:pt x="78255" y="323848"/>
                </a:moveTo>
                <a:cubicBezTo>
                  <a:pt x="66863" y="334466"/>
                  <a:pt x="54712" y="364803"/>
                  <a:pt x="60787" y="403482"/>
                </a:cubicBezTo>
                <a:cubicBezTo>
                  <a:pt x="67622" y="452780"/>
                  <a:pt x="53952" y="474774"/>
                  <a:pt x="47117" y="481600"/>
                </a:cubicBezTo>
                <a:lnTo>
                  <a:pt x="31169" y="504353"/>
                </a:lnTo>
                <a:cubicBezTo>
                  <a:pt x="38004" y="502078"/>
                  <a:pt x="44080" y="498286"/>
                  <a:pt x="50155" y="492218"/>
                </a:cubicBezTo>
                <a:cubicBezTo>
                  <a:pt x="71420" y="469465"/>
                  <a:pt x="82052" y="426994"/>
                  <a:pt x="81292" y="404999"/>
                </a:cubicBezTo>
                <a:cubicBezTo>
                  <a:pt x="79774" y="364044"/>
                  <a:pt x="91165" y="339016"/>
                  <a:pt x="102557" y="323848"/>
                </a:cubicBezTo>
                <a:close/>
                <a:moveTo>
                  <a:pt x="486134" y="263174"/>
                </a:moveTo>
                <a:lnTo>
                  <a:pt x="526332" y="263174"/>
                </a:lnTo>
                <a:cubicBezTo>
                  <a:pt x="532400" y="263174"/>
                  <a:pt x="536950" y="267723"/>
                  <a:pt x="536950" y="273030"/>
                </a:cubicBezTo>
                <a:cubicBezTo>
                  <a:pt x="536950" y="279095"/>
                  <a:pt x="532400" y="283643"/>
                  <a:pt x="526332" y="283643"/>
                </a:cubicBezTo>
                <a:lnTo>
                  <a:pt x="486134" y="283643"/>
                </a:lnTo>
                <a:cubicBezTo>
                  <a:pt x="480825" y="283643"/>
                  <a:pt x="476274" y="279095"/>
                  <a:pt x="476274" y="273030"/>
                </a:cubicBezTo>
                <a:cubicBezTo>
                  <a:pt x="476274" y="267723"/>
                  <a:pt x="480825" y="263174"/>
                  <a:pt x="486134" y="263174"/>
                </a:cubicBezTo>
                <a:close/>
                <a:moveTo>
                  <a:pt x="81289" y="263174"/>
                </a:moveTo>
                <a:lnTo>
                  <a:pt x="121486" y="263174"/>
                </a:lnTo>
                <a:cubicBezTo>
                  <a:pt x="126796" y="263174"/>
                  <a:pt x="131346" y="267723"/>
                  <a:pt x="131346" y="273030"/>
                </a:cubicBezTo>
                <a:cubicBezTo>
                  <a:pt x="131346" y="279095"/>
                  <a:pt x="126796" y="283643"/>
                  <a:pt x="121486" y="283643"/>
                </a:cubicBezTo>
                <a:lnTo>
                  <a:pt x="81289" y="283643"/>
                </a:lnTo>
                <a:cubicBezTo>
                  <a:pt x="75221" y="283643"/>
                  <a:pt x="70670" y="279095"/>
                  <a:pt x="70670" y="273030"/>
                </a:cubicBezTo>
                <a:cubicBezTo>
                  <a:pt x="70670" y="267723"/>
                  <a:pt x="75221" y="263174"/>
                  <a:pt x="81289" y="263174"/>
                </a:cubicBezTo>
                <a:close/>
                <a:moveTo>
                  <a:pt x="435194" y="242696"/>
                </a:moveTo>
                <a:lnTo>
                  <a:pt x="435194" y="273033"/>
                </a:lnTo>
                <a:lnTo>
                  <a:pt x="435194" y="303370"/>
                </a:lnTo>
                <a:lnTo>
                  <a:pt x="478483" y="303370"/>
                </a:lnTo>
                <a:lnTo>
                  <a:pt x="533163" y="303370"/>
                </a:lnTo>
                <a:lnTo>
                  <a:pt x="577211" y="303370"/>
                </a:lnTo>
                <a:lnTo>
                  <a:pt x="577211" y="242696"/>
                </a:lnTo>
                <a:close/>
                <a:moveTo>
                  <a:pt x="30410" y="242696"/>
                </a:moveTo>
                <a:lnTo>
                  <a:pt x="30410" y="303370"/>
                </a:lnTo>
                <a:lnTo>
                  <a:pt x="74457" y="303370"/>
                </a:lnTo>
                <a:lnTo>
                  <a:pt x="129138" y="303370"/>
                </a:lnTo>
                <a:lnTo>
                  <a:pt x="172426" y="303370"/>
                </a:lnTo>
                <a:lnTo>
                  <a:pt x="172426" y="273033"/>
                </a:lnTo>
                <a:lnTo>
                  <a:pt x="172426" y="242696"/>
                </a:lnTo>
                <a:close/>
                <a:moveTo>
                  <a:pt x="192172" y="202500"/>
                </a:moveTo>
                <a:lnTo>
                  <a:pt x="192172" y="222977"/>
                </a:lnTo>
                <a:lnTo>
                  <a:pt x="192172" y="242696"/>
                </a:lnTo>
                <a:lnTo>
                  <a:pt x="192172" y="253314"/>
                </a:lnTo>
                <a:lnTo>
                  <a:pt x="415449" y="253314"/>
                </a:lnTo>
                <a:lnTo>
                  <a:pt x="415449" y="242696"/>
                </a:lnTo>
                <a:lnTo>
                  <a:pt x="415449" y="222977"/>
                </a:lnTo>
                <a:lnTo>
                  <a:pt x="415449" y="202500"/>
                </a:lnTo>
                <a:close/>
                <a:moveTo>
                  <a:pt x="486134" y="182028"/>
                </a:moveTo>
                <a:lnTo>
                  <a:pt x="526332" y="182028"/>
                </a:lnTo>
                <a:cubicBezTo>
                  <a:pt x="532400" y="182028"/>
                  <a:pt x="536950" y="186577"/>
                  <a:pt x="536950" y="192642"/>
                </a:cubicBezTo>
                <a:cubicBezTo>
                  <a:pt x="536950" y="197949"/>
                  <a:pt x="532400" y="202497"/>
                  <a:pt x="526332" y="202497"/>
                </a:cubicBezTo>
                <a:lnTo>
                  <a:pt x="486134" y="202497"/>
                </a:lnTo>
                <a:cubicBezTo>
                  <a:pt x="480825" y="202497"/>
                  <a:pt x="476274" y="197949"/>
                  <a:pt x="476274" y="192642"/>
                </a:cubicBezTo>
                <a:cubicBezTo>
                  <a:pt x="476274" y="186577"/>
                  <a:pt x="480825" y="182028"/>
                  <a:pt x="486134" y="182028"/>
                </a:cubicBezTo>
                <a:close/>
                <a:moveTo>
                  <a:pt x="81310" y="182028"/>
                </a:moveTo>
                <a:lnTo>
                  <a:pt x="121589" y="182028"/>
                </a:lnTo>
                <a:cubicBezTo>
                  <a:pt x="126908" y="182028"/>
                  <a:pt x="131468" y="186577"/>
                  <a:pt x="131468" y="192642"/>
                </a:cubicBezTo>
                <a:cubicBezTo>
                  <a:pt x="131468" y="197949"/>
                  <a:pt x="126908" y="202497"/>
                  <a:pt x="121589" y="202497"/>
                </a:cubicBezTo>
                <a:lnTo>
                  <a:pt x="81310" y="202497"/>
                </a:lnTo>
                <a:cubicBezTo>
                  <a:pt x="75230" y="202497"/>
                  <a:pt x="70670" y="197949"/>
                  <a:pt x="70670" y="192642"/>
                </a:cubicBezTo>
                <a:cubicBezTo>
                  <a:pt x="70670" y="186577"/>
                  <a:pt x="75230" y="182028"/>
                  <a:pt x="81310" y="182028"/>
                </a:cubicBezTo>
                <a:close/>
                <a:moveTo>
                  <a:pt x="435194" y="162303"/>
                </a:moveTo>
                <a:lnTo>
                  <a:pt x="435194" y="182022"/>
                </a:lnTo>
                <a:lnTo>
                  <a:pt x="435194" y="222977"/>
                </a:lnTo>
                <a:lnTo>
                  <a:pt x="577211" y="222977"/>
                </a:lnTo>
                <a:lnTo>
                  <a:pt x="577211" y="162303"/>
                </a:lnTo>
                <a:lnTo>
                  <a:pt x="556706" y="162303"/>
                </a:lnTo>
                <a:lnTo>
                  <a:pt x="486077" y="162303"/>
                </a:lnTo>
                <a:close/>
                <a:moveTo>
                  <a:pt x="192172" y="162303"/>
                </a:moveTo>
                <a:lnTo>
                  <a:pt x="192172" y="182022"/>
                </a:lnTo>
                <a:lnTo>
                  <a:pt x="415449" y="182022"/>
                </a:lnTo>
                <a:lnTo>
                  <a:pt x="415449" y="162303"/>
                </a:lnTo>
                <a:lnTo>
                  <a:pt x="404817" y="162303"/>
                </a:lnTo>
                <a:lnTo>
                  <a:pt x="202804" y="162303"/>
                </a:lnTo>
                <a:close/>
                <a:moveTo>
                  <a:pt x="30410" y="162303"/>
                </a:moveTo>
                <a:lnTo>
                  <a:pt x="30410" y="222977"/>
                </a:lnTo>
                <a:lnTo>
                  <a:pt x="172426" y="222977"/>
                </a:lnTo>
                <a:lnTo>
                  <a:pt x="172426" y="182022"/>
                </a:lnTo>
                <a:lnTo>
                  <a:pt x="172426" y="162303"/>
                </a:lnTo>
                <a:lnTo>
                  <a:pt x="131416" y="162303"/>
                </a:lnTo>
                <a:close/>
                <a:moveTo>
                  <a:pt x="212677" y="131966"/>
                </a:moveTo>
                <a:lnTo>
                  <a:pt x="212677" y="141826"/>
                </a:lnTo>
                <a:lnTo>
                  <a:pt x="394944" y="141826"/>
                </a:lnTo>
                <a:lnTo>
                  <a:pt x="394944" y="131966"/>
                </a:lnTo>
                <a:close/>
                <a:moveTo>
                  <a:pt x="40282" y="131966"/>
                </a:moveTo>
                <a:lnTo>
                  <a:pt x="40282" y="141826"/>
                </a:lnTo>
                <a:lnTo>
                  <a:pt x="111670" y="141826"/>
                </a:lnTo>
                <a:lnTo>
                  <a:pt x="111670" y="131966"/>
                </a:lnTo>
                <a:close/>
                <a:moveTo>
                  <a:pt x="556706" y="101629"/>
                </a:moveTo>
                <a:lnTo>
                  <a:pt x="556706" y="121348"/>
                </a:lnTo>
                <a:lnTo>
                  <a:pt x="567338" y="121348"/>
                </a:lnTo>
                <a:cubicBezTo>
                  <a:pt x="572654" y="121348"/>
                  <a:pt x="577211" y="116798"/>
                  <a:pt x="577211" y="111489"/>
                </a:cubicBezTo>
                <a:cubicBezTo>
                  <a:pt x="577211" y="106180"/>
                  <a:pt x="572654" y="101629"/>
                  <a:pt x="567338" y="101629"/>
                </a:cubicBezTo>
                <a:close/>
                <a:moveTo>
                  <a:pt x="40282" y="101629"/>
                </a:moveTo>
                <a:lnTo>
                  <a:pt x="40282" y="111489"/>
                </a:lnTo>
                <a:lnTo>
                  <a:pt x="111670" y="111489"/>
                </a:lnTo>
                <a:lnTo>
                  <a:pt x="111670" y="101629"/>
                </a:lnTo>
                <a:close/>
                <a:moveTo>
                  <a:pt x="506582" y="91011"/>
                </a:moveTo>
                <a:lnTo>
                  <a:pt x="506582" y="141826"/>
                </a:lnTo>
                <a:lnTo>
                  <a:pt x="536960" y="141826"/>
                </a:lnTo>
                <a:lnTo>
                  <a:pt x="536960" y="91011"/>
                </a:lnTo>
                <a:close/>
                <a:moveTo>
                  <a:pt x="222549" y="20478"/>
                </a:moveTo>
                <a:lnTo>
                  <a:pt x="222549" y="111489"/>
                </a:lnTo>
                <a:lnTo>
                  <a:pt x="385071" y="111489"/>
                </a:lnTo>
                <a:lnTo>
                  <a:pt x="385071" y="20478"/>
                </a:lnTo>
                <a:close/>
                <a:moveTo>
                  <a:pt x="528672" y="6025"/>
                </a:moveTo>
                <a:cubicBezTo>
                  <a:pt x="542347" y="12091"/>
                  <a:pt x="544626" y="20432"/>
                  <a:pt x="544626" y="24982"/>
                </a:cubicBezTo>
                <a:cubicBezTo>
                  <a:pt x="544626" y="29532"/>
                  <a:pt x="542347" y="37873"/>
                  <a:pt x="529432" y="43181"/>
                </a:cubicBezTo>
                <a:cubicBezTo>
                  <a:pt x="533990" y="45456"/>
                  <a:pt x="536269" y="51522"/>
                  <a:pt x="534750" y="56072"/>
                </a:cubicBezTo>
                <a:cubicBezTo>
                  <a:pt x="532471" y="59863"/>
                  <a:pt x="529432" y="62138"/>
                  <a:pt x="524874" y="62138"/>
                </a:cubicBezTo>
                <a:cubicBezTo>
                  <a:pt x="524114" y="62138"/>
                  <a:pt x="522595" y="62138"/>
                  <a:pt x="521075" y="61380"/>
                </a:cubicBezTo>
                <a:cubicBezTo>
                  <a:pt x="508160" y="56072"/>
                  <a:pt x="505881" y="47731"/>
                  <a:pt x="505881" y="43181"/>
                </a:cubicBezTo>
                <a:cubicBezTo>
                  <a:pt x="505881" y="38631"/>
                  <a:pt x="507401" y="30290"/>
                  <a:pt x="521075" y="24982"/>
                </a:cubicBezTo>
                <a:cubicBezTo>
                  <a:pt x="515757" y="22707"/>
                  <a:pt x="513478" y="16641"/>
                  <a:pt x="515757" y="12091"/>
                </a:cubicBezTo>
                <a:cubicBezTo>
                  <a:pt x="518037" y="6783"/>
                  <a:pt x="524114" y="4508"/>
                  <a:pt x="528672" y="6025"/>
                </a:cubicBezTo>
                <a:close/>
                <a:moveTo>
                  <a:pt x="212677" y="0"/>
                </a:moveTo>
                <a:lnTo>
                  <a:pt x="394944" y="0"/>
                </a:lnTo>
                <a:cubicBezTo>
                  <a:pt x="400260" y="0"/>
                  <a:pt x="404817" y="4551"/>
                  <a:pt x="404817" y="10618"/>
                </a:cubicBezTo>
                <a:lnTo>
                  <a:pt x="404817" y="111489"/>
                </a:lnTo>
                <a:cubicBezTo>
                  <a:pt x="410892" y="111489"/>
                  <a:pt x="415449" y="116039"/>
                  <a:pt x="415449" y="121348"/>
                </a:cubicBezTo>
                <a:lnTo>
                  <a:pt x="415449" y="141826"/>
                </a:lnTo>
                <a:lnTo>
                  <a:pt x="486077" y="141826"/>
                </a:lnTo>
                <a:lnTo>
                  <a:pt x="486077" y="71292"/>
                </a:lnTo>
                <a:lnTo>
                  <a:pt x="556706" y="71292"/>
                </a:lnTo>
                <a:lnTo>
                  <a:pt x="556706" y="81152"/>
                </a:lnTo>
                <a:lnTo>
                  <a:pt x="567338" y="81152"/>
                </a:lnTo>
                <a:cubicBezTo>
                  <a:pt x="584046" y="81152"/>
                  <a:pt x="597716" y="94803"/>
                  <a:pt x="597716" y="111489"/>
                </a:cubicBezTo>
                <a:cubicBezTo>
                  <a:pt x="597716" y="128174"/>
                  <a:pt x="584046" y="141826"/>
                  <a:pt x="567338" y="141826"/>
                </a:cubicBezTo>
                <a:lnTo>
                  <a:pt x="597716" y="141826"/>
                </a:lnTo>
                <a:cubicBezTo>
                  <a:pt x="603032" y="141826"/>
                  <a:pt x="607589" y="146376"/>
                  <a:pt x="607589" y="151685"/>
                </a:cubicBezTo>
                <a:cubicBezTo>
                  <a:pt x="607589" y="157753"/>
                  <a:pt x="603032" y="162303"/>
                  <a:pt x="597716" y="162303"/>
                </a:cubicBezTo>
                <a:lnTo>
                  <a:pt x="597716" y="222977"/>
                </a:lnTo>
                <a:lnTo>
                  <a:pt x="597716" y="242696"/>
                </a:lnTo>
                <a:lnTo>
                  <a:pt x="597716" y="323848"/>
                </a:lnTo>
                <a:lnTo>
                  <a:pt x="554428" y="323848"/>
                </a:lnTo>
                <a:cubicBezTo>
                  <a:pt x="565060" y="343567"/>
                  <a:pt x="571895" y="372387"/>
                  <a:pt x="567338" y="406516"/>
                </a:cubicBezTo>
                <a:cubicBezTo>
                  <a:pt x="560503" y="449746"/>
                  <a:pt x="572654" y="465673"/>
                  <a:pt x="575692" y="468707"/>
                </a:cubicBezTo>
                <a:cubicBezTo>
                  <a:pt x="575692" y="468707"/>
                  <a:pt x="576451" y="469465"/>
                  <a:pt x="576451" y="469465"/>
                </a:cubicBezTo>
                <a:lnTo>
                  <a:pt x="605310" y="510420"/>
                </a:lnTo>
                <a:cubicBezTo>
                  <a:pt x="607589" y="513454"/>
                  <a:pt x="608348" y="517246"/>
                  <a:pt x="606829" y="520280"/>
                </a:cubicBezTo>
                <a:cubicBezTo>
                  <a:pt x="604551" y="524072"/>
                  <a:pt x="601513" y="526347"/>
                  <a:pt x="597716" y="526347"/>
                </a:cubicBezTo>
                <a:lnTo>
                  <a:pt x="587084" y="526347"/>
                </a:lnTo>
                <a:cubicBezTo>
                  <a:pt x="570376" y="526347"/>
                  <a:pt x="555946" y="519521"/>
                  <a:pt x="543036" y="505870"/>
                </a:cubicBezTo>
                <a:cubicBezTo>
                  <a:pt x="516455" y="478566"/>
                  <a:pt x="505064" y="430027"/>
                  <a:pt x="506582" y="404241"/>
                </a:cubicBezTo>
                <a:cubicBezTo>
                  <a:pt x="508101" y="348117"/>
                  <a:pt x="483040" y="328398"/>
                  <a:pt x="476205" y="323848"/>
                </a:cubicBezTo>
                <a:lnTo>
                  <a:pt x="415449" y="323848"/>
                </a:lnTo>
                <a:lnTo>
                  <a:pt x="415449" y="273033"/>
                </a:lnTo>
                <a:lnTo>
                  <a:pt x="192172" y="273033"/>
                </a:lnTo>
                <a:lnTo>
                  <a:pt x="192172" y="323848"/>
                </a:lnTo>
                <a:lnTo>
                  <a:pt x="131416" y="323848"/>
                </a:lnTo>
                <a:cubicBezTo>
                  <a:pt x="124581" y="328398"/>
                  <a:pt x="99519" y="348117"/>
                  <a:pt x="101038" y="404241"/>
                </a:cubicBezTo>
                <a:cubicBezTo>
                  <a:pt x="102557" y="430027"/>
                  <a:pt x="91165" y="478566"/>
                  <a:pt x="64585" y="505870"/>
                </a:cubicBezTo>
                <a:cubicBezTo>
                  <a:pt x="51674" y="519521"/>
                  <a:pt x="37245" y="526347"/>
                  <a:pt x="20537" y="526347"/>
                </a:cubicBezTo>
                <a:lnTo>
                  <a:pt x="9904" y="526347"/>
                </a:lnTo>
                <a:cubicBezTo>
                  <a:pt x="6107" y="526347"/>
                  <a:pt x="3069" y="524072"/>
                  <a:pt x="791" y="520280"/>
                </a:cubicBezTo>
                <a:cubicBezTo>
                  <a:pt x="-728" y="517246"/>
                  <a:pt x="32" y="513454"/>
                  <a:pt x="2310" y="510420"/>
                </a:cubicBezTo>
                <a:lnTo>
                  <a:pt x="31169" y="469465"/>
                </a:lnTo>
                <a:cubicBezTo>
                  <a:pt x="31169" y="469465"/>
                  <a:pt x="31928" y="468707"/>
                  <a:pt x="31928" y="468707"/>
                </a:cubicBezTo>
                <a:cubicBezTo>
                  <a:pt x="34966" y="465673"/>
                  <a:pt x="47117" y="449746"/>
                  <a:pt x="40282" y="406516"/>
                </a:cubicBezTo>
                <a:cubicBezTo>
                  <a:pt x="35726" y="372387"/>
                  <a:pt x="42561" y="343567"/>
                  <a:pt x="53193" y="323848"/>
                </a:cubicBezTo>
                <a:lnTo>
                  <a:pt x="9904" y="323848"/>
                </a:lnTo>
                <a:lnTo>
                  <a:pt x="9904" y="242696"/>
                </a:lnTo>
                <a:lnTo>
                  <a:pt x="9904" y="222977"/>
                </a:lnTo>
                <a:lnTo>
                  <a:pt x="9904" y="162303"/>
                </a:lnTo>
                <a:cubicBezTo>
                  <a:pt x="4588" y="162303"/>
                  <a:pt x="32" y="157753"/>
                  <a:pt x="32" y="151685"/>
                </a:cubicBezTo>
                <a:cubicBezTo>
                  <a:pt x="32" y="146376"/>
                  <a:pt x="4588" y="141826"/>
                  <a:pt x="9904" y="141826"/>
                </a:cubicBezTo>
                <a:lnTo>
                  <a:pt x="20537" y="141826"/>
                </a:lnTo>
                <a:lnTo>
                  <a:pt x="20537" y="131966"/>
                </a:lnTo>
                <a:lnTo>
                  <a:pt x="20537" y="111489"/>
                </a:lnTo>
                <a:lnTo>
                  <a:pt x="20537" y="81152"/>
                </a:lnTo>
                <a:lnTo>
                  <a:pt x="131416" y="81152"/>
                </a:lnTo>
                <a:lnTo>
                  <a:pt x="131416" y="111489"/>
                </a:lnTo>
                <a:lnTo>
                  <a:pt x="131416" y="131966"/>
                </a:lnTo>
                <a:lnTo>
                  <a:pt x="131416" y="141826"/>
                </a:lnTo>
                <a:lnTo>
                  <a:pt x="192172" y="141826"/>
                </a:lnTo>
                <a:lnTo>
                  <a:pt x="192172" y="121348"/>
                </a:lnTo>
                <a:cubicBezTo>
                  <a:pt x="192172" y="116039"/>
                  <a:pt x="196728" y="111489"/>
                  <a:pt x="202804" y="111489"/>
                </a:cubicBezTo>
                <a:lnTo>
                  <a:pt x="202804" y="10618"/>
                </a:lnTo>
                <a:cubicBezTo>
                  <a:pt x="202804" y="4551"/>
                  <a:pt x="207361" y="0"/>
                  <a:pt x="2126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项目管理的知识体系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0" r="11520"/>
          <a:stretch>
            <a:fillRect/>
          </a:stretch>
        </p:blipFill>
        <p:spPr>
          <a:xfrm>
            <a:off x="552389" y="1610722"/>
            <a:ext cx="3178167" cy="3429000"/>
          </a:xfrm>
          <a:prstGeom prst="roundRect">
            <a:avLst>
              <a:gd name="adj" fmla="val 10523"/>
            </a:avLst>
          </a:prstGeom>
        </p:spPr>
      </p:pic>
      <p:sp>
        <p:nvSpPr>
          <p:cNvPr id="6" name="矩形: 圆角 5"/>
          <p:cNvSpPr/>
          <p:nvPr/>
        </p:nvSpPr>
        <p:spPr>
          <a:xfrm>
            <a:off x="382155" y="5271636"/>
            <a:ext cx="3448188" cy="670985"/>
          </a:xfrm>
          <a:prstGeom prst="roundRect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PMI</a:t>
            </a:r>
            <a:r>
              <a:rPr lang="zh-CN" altLang="en-US" dirty="0"/>
              <a:t>协会的的</a:t>
            </a:r>
            <a:r>
              <a:rPr lang="en-US" altLang="zh-CN" dirty="0"/>
              <a:t>PMBOK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" b="1274"/>
          <a:stretch>
            <a:fillRect/>
          </a:stretch>
        </p:blipFill>
        <p:spPr>
          <a:xfrm>
            <a:off x="4526138" y="1610722"/>
            <a:ext cx="3518636" cy="3429000"/>
          </a:xfrm>
          <a:prstGeom prst="roundRect">
            <a:avLst>
              <a:gd name="adj" fmla="val 10523"/>
            </a:avLst>
          </a:prstGeom>
        </p:spPr>
      </p:pic>
      <p:sp>
        <p:nvSpPr>
          <p:cNvPr id="12" name="矩形: 圆角 11"/>
          <p:cNvSpPr/>
          <p:nvPr/>
        </p:nvSpPr>
        <p:spPr>
          <a:xfrm>
            <a:off x="4526138" y="5271636"/>
            <a:ext cx="3448188" cy="670985"/>
          </a:xfrm>
          <a:prstGeom prst="roundRect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IPMA</a:t>
            </a:r>
            <a:r>
              <a:rPr lang="zh-CN" altLang="en-US" dirty="0"/>
              <a:t>协会的</a:t>
            </a:r>
            <a:r>
              <a:rPr lang="en-US" altLang="zh-CN" dirty="0"/>
              <a:t>ICB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" b="1274"/>
          <a:stretch>
            <a:fillRect/>
          </a:stretch>
        </p:blipFill>
        <p:spPr>
          <a:xfrm>
            <a:off x="8361659" y="1610722"/>
            <a:ext cx="3518636" cy="3429000"/>
          </a:xfrm>
          <a:prstGeom prst="roundRect">
            <a:avLst>
              <a:gd name="adj" fmla="val 10523"/>
            </a:avLst>
          </a:prstGeom>
        </p:spPr>
      </p:pic>
      <p:sp>
        <p:nvSpPr>
          <p:cNvPr id="14" name="矩形: 圆角 13"/>
          <p:cNvSpPr/>
          <p:nvPr/>
        </p:nvSpPr>
        <p:spPr>
          <a:xfrm>
            <a:off x="8361659" y="5271636"/>
            <a:ext cx="3448188" cy="670985"/>
          </a:xfrm>
          <a:prstGeom prst="roundRect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OGC</a:t>
            </a:r>
            <a:r>
              <a:rPr lang="zh-CN" altLang="en-US" dirty="0"/>
              <a:t>的</a:t>
            </a:r>
            <a:r>
              <a:rPr lang="en-US" altLang="zh-CN" dirty="0"/>
              <a:t>PRINCE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项目管理的知识体系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6426" y="844792"/>
            <a:ext cx="11370100" cy="32900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/>
              <a:t>PMBOK(Project Management Body of Knowledge),</a:t>
            </a:r>
            <a:r>
              <a:rPr lang="zh-CN" altLang="en-US" dirty="0"/>
              <a:t>将项目管理划分为</a:t>
            </a:r>
            <a:r>
              <a:rPr lang="zh-CN" altLang="en-US" dirty="0">
                <a:solidFill>
                  <a:srgbClr val="FF0000"/>
                </a:solidFill>
              </a:rPr>
              <a:t>十大知识领域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十大管理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>
                <a:solidFill>
                  <a:srgbClr val="FF0000"/>
                </a:solidFill>
              </a:rPr>
              <a:t>和五大过程组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1060" y="1174115"/>
            <a:ext cx="7388225" cy="53841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图表 17"/>
          <p:cNvGraphicFramePr/>
          <p:nvPr/>
        </p:nvGraphicFramePr>
        <p:xfrm>
          <a:off x="38989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竖排文字占位符 1"/>
          <p:cNvSpPr>
            <a:spLocks noGrp="1"/>
          </p:cNvSpPr>
          <p:nvPr>
            <p:ph type="body" orient="vert" sz="quarter" idx="10"/>
          </p:nvPr>
        </p:nvSpPr>
        <p:spPr>
          <a:xfrm>
            <a:off x="2243138" y="1974850"/>
            <a:ext cx="1198562" cy="30860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8800" dirty="0">
                <a:solidFill>
                  <a:schemeClr val="bg1"/>
                </a:solidFill>
                <a:latin typeface="+mj-lt"/>
              </a:rPr>
              <a:t>考 核</a:t>
            </a:r>
            <a:endParaRPr lang="zh-CN" altLang="en-US" sz="88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PMP</a:t>
            </a:r>
            <a:endParaRPr lang="zh-CN" altLang="en-US" dirty="0"/>
          </a:p>
        </p:txBody>
      </p:sp>
      <p:sp>
        <p:nvSpPr>
          <p:cNvPr id="3" name="矩形: 圆角 2"/>
          <p:cNvSpPr/>
          <p:nvPr/>
        </p:nvSpPr>
        <p:spPr>
          <a:xfrm>
            <a:off x="2477311" y="914399"/>
            <a:ext cx="7237379" cy="1011677"/>
          </a:xfrm>
          <a:prstGeom prst="roundRect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dirty="0"/>
              <a:t>PMP(Project Management Professional)</a:t>
            </a:r>
            <a:r>
              <a:rPr lang="zh-CN" altLang="en-US" sz="2400" dirty="0"/>
              <a:t>，是由</a:t>
            </a:r>
            <a:r>
              <a:rPr lang="en-US" altLang="zh-CN" sz="2400" dirty="0"/>
              <a:t>PMI</a:t>
            </a:r>
            <a:r>
              <a:rPr lang="zh-CN" altLang="en-US" sz="2400" dirty="0"/>
              <a:t>组织的项目管理专业人员资格认证</a:t>
            </a:r>
            <a:endParaRPr lang="en-US" altLang="zh-CN" sz="2400" dirty="0"/>
          </a:p>
        </p:txBody>
      </p:sp>
      <p:grpSp>
        <p:nvGrpSpPr>
          <p:cNvPr id="4" name="组合 3"/>
          <p:cNvGrpSpPr/>
          <p:nvPr/>
        </p:nvGrpSpPr>
        <p:grpSpPr>
          <a:xfrm>
            <a:off x="6558872" y="2183860"/>
            <a:ext cx="4197487" cy="2071991"/>
            <a:chOff x="6558872" y="2183860"/>
            <a:chExt cx="4197487" cy="2071991"/>
          </a:xfrm>
        </p:grpSpPr>
        <p:sp>
          <p:nvSpPr>
            <p:cNvPr id="9" name="矩形: 圆顶角 8"/>
            <p:cNvSpPr/>
            <p:nvPr/>
          </p:nvSpPr>
          <p:spPr>
            <a:xfrm>
              <a:off x="6558872" y="2183860"/>
              <a:ext cx="1585609" cy="505838"/>
            </a:xfrm>
            <a:prstGeom prst="round2SameRect">
              <a:avLst/>
            </a:prstGeom>
            <a:gradFill>
              <a:gsLst>
                <a:gs pos="0">
                  <a:schemeClr val="accent1">
                    <a:lumMod val="90000"/>
                    <a:lumOff val="10000"/>
                  </a:schemeClr>
                </a:gs>
                <a:gs pos="94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2000" dirty="0"/>
                <a:t>报考条件</a:t>
              </a:r>
              <a:endParaRPr lang="zh-CN" altLang="en-US" sz="2000" dirty="0"/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6558872" y="2602149"/>
              <a:ext cx="4197487" cy="1653702"/>
            </a:xfrm>
            <a:prstGeom prst="roundRect">
              <a:avLst>
                <a:gd name="adj" fmla="val 6529"/>
              </a:avLst>
            </a:prstGeom>
            <a:solidFill>
              <a:schemeClr val="bg1"/>
            </a:solidFill>
            <a:ln w="28575" cap="flat" cmpd="sng" algn="ctr">
              <a:solidFill>
                <a:srgbClr val="01424C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sz="1800" dirty="0">
                <a:solidFill>
                  <a:schemeClr val="tx1"/>
                </a:solidFill>
              </a:endParaRPr>
            </a:p>
            <a:p>
              <a:pPr marL="285750" indent="-285750" algn="ctr">
                <a:buFont typeface="Wingdings" panose="05000000000000000000" pitchFamily="2" charset="2"/>
                <a:buChar char="Ø"/>
              </a:pPr>
              <a:r>
                <a:rPr lang="zh-CN" altLang="en-US" sz="1800" dirty="0">
                  <a:solidFill>
                    <a:schemeClr val="tx1"/>
                  </a:solidFill>
                </a:rPr>
                <a:t>学士学位或同等的大学学历，至少具有</a:t>
              </a:r>
              <a:r>
                <a:rPr lang="en-US" altLang="zh-CN" sz="1800" dirty="0">
                  <a:solidFill>
                    <a:schemeClr val="tx1"/>
                  </a:solidFill>
                </a:rPr>
                <a:t>4500</a:t>
              </a:r>
              <a:r>
                <a:rPr lang="zh-CN" altLang="en-US" sz="1800" dirty="0">
                  <a:solidFill>
                    <a:schemeClr val="tx1"/>
                  </a:solidFill>
                </a:rPr>
                <a:t>小时的项目管理经验</a:t>
              </a:r>
              <a:r>
                <a:rPr lang="en-US" altLang="zh-CN" sz="1800" dirty="0">
                  <a:solidFill>
                    <a:schemeClr val="tx1"/>
                  </a:solidFill>
                </a:rPr>
                <a:t>.</a:t>
              </a:r>
              <a:endParaRPr lang="en-US" altLang="zh-CN" sz="1800" dirty="0">
                <a:solidFill>
                  <a:schemeClr val="tx1"/>
                </a:solidFill>
              </a:endParaRPr>
            </a:p>
            <a:p>
              <a:pPr marL="285750" indent="-285750" algn="ctr">
                <a:buFont typeface="Wingdings" panose="05000000000000000000" pitchFamily="2" charset="2"/>
                <a:buChar char="Ø"/>
              </a:pPr>
              <a:r>
                <a:rPr lang="zh-CN" altLang="en-US" sz="1800" dirty="0">
                  <a:solidFill>
                    <a:schemeClr val="tx1"/>
                  </a:solidFill>
                </a:rPr>
                <a:t>不具备学士学位或同等大学学历的，至少具有</a:t>
              </a:r>
              <a:r>
                <a:rPr lang="en-US" altLang="zh-CN" sz="1800" dirty="0">
                  <a:solidFill>
                    <a:schemeClr val="tx1"/>
                  </a:solidFill>
                </a:rPr>
                <a:t>7500</a:t>
              </a:r>
              <a:r>
                <a:rPr lang="zh-CN" altLang="en-US" sz="1800" dirty="0">
                  <a:solidFill>
                    <a:schemeClr val="tx1"/>
                  </a:solidFill>
                </a:rPr>
                <a:t>小时的项目管理经验</a:t>
              </a:r>
              <a:endParaRPr lang="en-US" altLang="zh-CN" sz="1800" dirty="0">
                <a:solidFill>
                  <a:schemeClr val="tx1"/>
                </a:solidFill>
              </a:endParaRPr>
            </a:p>
            <a:p>
              <a:pPr algn="ctr"/>
              <a:endParaRPr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558872" y="4606958"/>
            <a:ext cx="4197487" cy="1522380"/>
            <a:chOff x="6558872" y="4606958"/>
            <a:chExt cx="4197487" cy="1522380"/>
          </a:xfrm>
        </p:grpSpPr>
        <p:sp>
          <p:nvSpPr>
            <p:cNvPr id="10" name="矩形: 圆顶角 9"/>
            <p:cNvSpPr/>
            <p:nvPr/>
          </p:nvSpPr>
          <p:spPr>
            <a:xfrm>
              <a:off x="6558872" y="4606958"/>
              <a:ext cx="1585609" cy="505838"/>
            </a:xfrm>
            <a:prstGeom prst="round2SameRect">
              <a:avLst/>
            </a:prstGeom>
            <a:gradFill>
              <a:gsLst>
                <a:gs pos="0">
                  <a:schemeClr val="accent1">
                    <a:lumMod val="90000"/>
                    <a:lumOff val="10000"/>
                  </a:schemeClr>
                </a:gs>
                <a:gs pos="94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2000" dirty="0"/>
                <a:t>不足</a:t>
              </a:r>
              <a:endParaRPr lang="zh-CN" altLang="en-US" sz="2000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6558872" y="5025247"/>
              <a:ext cx="4197487" cy="1104091"/>
            </a:xfrm>
            <a:prstGeom prst="roundRect">
              <a:avLst>
                <a:gd name="adj" fmla="val 6529"/>
              </a:avLst>
            </a:prstGeom>
            <a:solidFill>
              <a:schemeClr val="bg1"/>
            </a:solidFill>
            <a:ln w="28575" cap="flat" cmpd="sng" algn="ctr">
              <a:solidFill>
                <a:srgbClr val="01424C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800" dirty="0">
                  <a:solidFill>
                    <a:schemeClr val="tx1"/>
                  </a:solidFill>
                </a:rPr>
                <a:t>报考费用高</a:t>
              </a:r>
              <a:endParaRPr lang="en-US" altLang="zh-CN" sz="18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tx1"/>
                  </a:solidFill>
                </a:rPr>
                <a:t>证书有效期为</a:t>
              </a:r>
              <a:r>
                <a:rPr lang="en-US" altLang="zh-CN" dirty="0">
                  <a:solidFill>
                    <a:schemeClr val="tx1"/>
                  </a:solidFill>
                </a:rPr>
                <a:t>3</a:t>
              </a:r>
              <a:r>
                <a:rPr lang="zh-CN" altLang="en-US" dirty="0">
                  <a:solidFill>
                    <a:schemeClr val="tx1"/>
                  </a:solidFill>
                </a:rPr>
                <a:t>年，过期要续</a:t>
              </a:r>
              <a:endParaRPr lang="zh-CN" altLang="en-US" dirty="0"/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0" y="2114245"/>
            <a:ext cx="5456445" cy="4194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软考</a:t>
            </a:r>
            <a:endParaRPr lang="zh-CN" altLang="en-US" dirty="0"/>
          </a:p>
        </p:txBody>
      </p:sp>
      <p:sp>
        <p:nvSpPr>
          <p:cNvPr id="3" name="矩形: 圆角 2"/>
          <p:cNvSpPr/>
          <p:nvPr/>
        </p:nvSpPr>
        <p:spPr>
          <a:xfrm>
            <a:off x="2477311" y="914399"/>
            <a:ext cx="7237379" cy="1011677"/>
          </a:xfrm>
          <a:prstGeom prst="roundRect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/>
              <a:t>计算机技术与软件专业技术资格（水平）考试，简称软考，分初级，中级和高级</a:t>
            </a:r>
            <a:endParaRPr lang="zh-CN" altLang="en-US" sz="2400" dirty="0"/>
          </a:p>
        </p:txBody>
      </p:sp>
      <p:grpSp>
        <p:nvGrpSpPr>
          <p:cNvPr id="4" name="组合 3"/>
          <p:cNvGrpSpPr/>
          <p:nvPr/>
        </p:nvGrpSpPr>
        <p:grpSpPr>
          <a:xfrm>
            <a:off x="6558872" y="2505289"/>
            <a:ext cx="4197487" cy="1104089"/>
            <a:chOff x="6558872" y="2505289"/>
            <a:chExt cx="4197487" cy="1104089"/>
          </a:xfrm>
        </p:grpSpPr>
        <p:sp>
          <p:nvSpPr>
            <p:cNvPr id="9" name="矩形: 圆顶角 8"/>
            <p:cNvSpPr/>
            <p:nvPr/>
          </p:nvSpPr>
          <p:spPr>
            <a:xfrm>
              <a:off x="6558872" y="2505289"/>
              <a:ext cx="1585609" cy="505838"/>
            </a:xfrm>
            <a:prstGeom prst="round2SameRect">
              <a:avLst/>
            </a:prstGeom>
            <a:gradFill>
              <a:gsLst>
                <a:gs pos="0">
                  <a:schemeClr val="accent1">
                    <a:lumMod val="90000"/>
                    <a:lumOff val="10000"/>
                  </a:schemeClr>
                </a:gs>
                <a:gs pos="94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2000" dirty="0"/>
                <a:t>报考条件</a:t>
              </a:r>
              <a:endParaRPr lang="zh-CN" altLang="en-US" sz="2000" dirty="0"/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6558872" y="2923578"/>
              <a:ext cx="4197487" cy="685800"/>
            </a:xfrm>
            <a:prstGeom prst="roundRect">
              <a:avLst>
                <a:gd name="adj" fmla="val 6529"/>
              </a:avLst>
            </a:prstGeom>
            <a:solidFill>
              <a:schemeClr val="bg1"/>
            </a:solidFill>
            <a:ln w="28575" cap="flat" cmpd="sng" algn="ctr">
              <a:solidFill>
                <a:srgbClr val="01424C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sz="1800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没有，只用交钱就行</a:t>
              </a:r>
              <a:endParaRPr lang="en-US" altLang="zh-CN" sz="1800" dirty="0">
                <a:solidFill>
                  <a:schemeClr val="tx1"/>
                </a:solidFill>
              </a:endParaRPr>
            </a:p>
            <a:p>
              <a:pPr algn="ctr"/>
              <a:endParaRPr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558872" y="4071362"/>
            <a:ext cx="4197487" cy="2237363"/>
            <a:chOff x="6558872" y="4071362"/>
            <a:chExt cx="4197487" cy="2237363"/>
          </a:xfrm>
        </p:grpSpPr>
        <p:sp>
          <p:nvSpPr>
            <p:cNvPr id="10" name="矩形: 圆顶角 9"/>
            <p:cNvSpPr/>
            <p:nvPr/>
          </p:nvSpPr>
          <p:spPr>
            <a:xfrm>
              <a:off x="6558872" y="4071362"/>
              <a:ext cx="1585609" cy="505838"/>
            </a:xfrm>
            <a:prstGeom prst="round2SameRect">
              <a:avLst/>
            </a:prstGeom>
            <a:gradFill>
              <a:gsLst>
                <a:gs pos="0">
                  <a:schemeClr val="accent1">
                    <a:lumMod val="90000"/>
                    <a:lumOff val="10000"/>
                  </a:schemeClr>
                </a:gs>
                <a:gs pos="94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2000" dirty="0"/>
                <a:t>好处</a:t>
              </a:r>
              <a:endParaRPr lang="zh-CN" altLang="en-US" sz="2000" dirty="0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6558872" y="4489651"/>
              <a:ext cx="4197487" cy="1819074"/>
            </a:xfrm>
            <a:prstGeom prst="roundRect">
              <a:avLst>
                <a:gd name="adj" fmla="val 6529"/>
              </a:avLst>
            </a:prstGeom>
            <a:solidFill>
              <a:schemeClr val="bg1"/>
            </a:solidFill>
            <a:ln w="28575" cap="flat" cmpd="sng" algn="ctr">
              <a:solidFill>
                <a:srgbClr val="01424C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800" dirty="0">
                  <a:solidFill>
                    <a:schemeClr val="tx1"/>
                  </a:solidFill>
                </a:rPr>
                <a:t>国内比较认可</a:t>
              </a:r>
              <a:endParaRPr lang="en-US" altLang="zh-CN" sz="18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tx1"/>
                  </a:solidFill>
                </a:rPr>
                <a:t>单位有对应的软考证书者才有资格接项目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tx1"/>
                  </a:solidFill>
                </a:rPr>
                <a:t>升职加薪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tx1"/>
                  </a:solidFill>
                </a:rPr>
                <a:t>证书无限期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6960" y="2543831"/>
            <a:ext cx="5456445" cy="3891900"/>
          </a:xfrm>
          <a:prstGeom prst="rect">
            <a:avLst/>
          </a:prstGeom>
        </p:spPr>
      </p:pic>
      <p:sp>
        <p:nvSpPr>
          <p:cNvPr id="12" name="爆炸形: 14 pt  11"/>
          <p:cNvSpPr/>
          <p:nvPr/>
        </p:nvSpPr>
        <p:spPr>
          <a:xfrm>
            <a:off x="-379379" y="836160"/>
            <a:ext cx="3090151" cy="1673945"/>
          </a:xfrm>
          <a:prstGeom prst="irregularSeal2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dirty="0"/>
              <a:t>信息系统项目管理师</a:t>
            </a:r>
            <a:endParaRPr lang="zh-CN" altLang="en-US" dirty="0"/>
          </a:p>
        </p:txBody>
      </p:sp>
      <p:sp>
        <p:nvSpPr>
          <p:cNvPr id="14" name="箭头: 右 13"/>
          <p:cNvSpPr/>
          <p:nvPr/>
        </p:nvSpPr>
        <p:spPr>
          <a:xfrm rot="3132693">
            <a:off x="1848607" y="2209113"/>
            <a:ext cx="703104" cy="377151"/>
          </a:xfrm>
          <a:prstGeom prst="rightArrow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ICB</a:t>
            </a:r>
            <a:endParaRPr lang="zh-CN" altLang="en-US" dirty="0"/>
          </a:p>
        </p:txBody>
      </p:sp>
      <p:sp>
        <p:nvSpPr>
          <p:cNvPr id="4" name="矩形: 圆角 3"/>
          <p:cNvSpPr/>
          <p:nvPr/>
        </p:nvSpPr>
        <p:spPr>
          <a:xfrm>
            <a:off x="2525949" y="797472"/>
            <a:ext cx="7140103" cy="485718"/>
          </a:xfrm>
          <a:prstGeom prst="roundRect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800" dirty="0"/>
              <a:t>ICB(IPMA Competence Baseline)</a:t>
            </a:r>
            <a:r>
              <a:rPr lang="zh-CN" altLang="en-US" sz="1800" dirty="0"/>
              <a:t>是</a:t>
            </a:r>
            <a:r>
              <a:rPr lang="en-US" altLang="zh-CN" sz="1800" dirty="0"/>
              <a:t>IPMA</a:t>
            </a:r>
            <a:r>
              <a:rPr lang="zh-CN" altLang="en-US" sz="1800" dirty="0"/>
              <a:t>建立的项目管理知识体系</a:t>
            </a:r>
            <a:endParaRPr lang="en-US" altLang="zh-CN" sz="1800" dirty="0"/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2170349" y="1283190"/>
          <a:ext cx="7851302" cy="519216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47371"/>
                <a:gridCol w="2286830"/>
                <a:gridCol w="2617101"/>
              </a:tblGrid>
              <a:tr h="344743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核心因素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(28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个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附加因素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(14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个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447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项目和项目管理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项目管理的实施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项目信息管理</a:t>
                      </a:r>
                      <a:endParaRPr lang="zh-CN" altLang="en-US" dirty="0"/>
                    </a:p>
                  </a:txBody>
                  <a:tcPr/>
                </a:tc>
              </a:tr>
              <a:tr h="3447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按项目进行管理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系统方法与综合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标准和规则</a:t>
                      </a:r>
                      <a:endParaRPr lang="zh-CN" altLang="en-US" dirty="0"/>
                    </a:p>
                  </a:txBody>
                  <a:tcPr/>
                </a:tc>
              </a:tr>
              <a:tr h="3447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项目背景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项目阶段与生命期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问题解决</a:t>
                      </a:r>
                      <a:endParaRPr lang="zh-CN" altLang="en-US" dirty="0"/>
                    </a:p>
                  </a:txBody>
                  <a:tcPr/>
                </a:tc>
              </a:tr>
              <a:tr h="3447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项目开发与评估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项目目标与策略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谈判、会议</a:t>
                      </a:r>
                      <a:endParaRPr lang="zh-CN" altLang="en-US" dirty="0"/>
                    </a:p>
                  </a:txBody>
                  <a:tcPr/>
                </a:tc>
              </a:tr>
              <a:tr h="3447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项目成功与失败的标准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 项目启动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长期组织</a:t>
                      </a:r>
                      <a:endParaRPr lang="zh-CN" altLang="en-US" dirty="0"/>
                    </a:p>
                  </a:txBody>
                  <a:tcPr/>
                </a:tc>
              </a:tr>
              <a:tr h="3447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项目收尾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项目结构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业务流程</a:t>
                      </a:r>
                      <a:endParaRPr lang="zh-CN" altLang="en-US" dirty="0"/>
                    </a:p>
                  </a:txBody>
                  <a:tcPr/>
                </a:tc>
              </a:tr>
              <a:tr h="3447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范围与内容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时间进度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人力资源开发 </a:t>
                      </a:r>
                      <a:endParaRPr lang="zh-CN" altLang="en-US" dirty="0"/>
                    </a:p>
                  </a:txBody>
                  <a:tcPr/>
                </a:tc>
              </a:tr>
              <a:tr h="3447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资源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项目费用与融资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组织的学习</a:t>
                      </a:r>
                      <a:endParaRPr lang="zh-CN" altLang="en-US" dirty="0"/>
                    </a:p>
                  </a:txBody>
                  <a:tcPr/>
                </a:tc>
              </a:tr>
              <a:tr h="3447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技术状态与变化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项目风险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变化管理</a:t>
                      </a:r>
                      <a:endParaRPr lang="zh-CN" altLang="en-US" dirty="0"/>
                    </a:p>
                  </a:txBody>
                  <a:tcPr/>
                </a:tc>
              </a:tr>
              <a:tr h="3447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效果度量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项目控制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行销、产品管理</a:t>
                      </a:r>
                      <a:endParaRPr lang="zh-CN" altLang="en-US" dirty="0"/>
                    </a:p>
                  </a:txBody>
                  <a:tcPr/>
                </a:tc>
              </a:tr>
              <a:tr h="3447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信息、文档与报告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项目组织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系统管理</a:t>
                      </a:r>
                      <a:endParaRPr lang="zh-CN" altLang="en-US" dirty="0"/>
                    </a:p>
                  </a:txBody>
                  <a:tcPr/>
                </a:tc>
              </a:tr>
              <a:tr h="3447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团队工作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领导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安全、健康与环境</a:t>
                      </a:r>
                      <a:endParaRPr lang="zh-CN" altLang="en-US" dirty="0"/>
                    </a:p>
                  </a:txBody>
                  <a:tcPr/>
                </a:tc>
              </a:tr>
              <a:tr h="3447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沟通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冲突与危机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法律方面</a:t>
                      </a:r>
                      <a:endParaRPr lang="zh-CN" altLang="en-US" dirty="0"/>
                    </a:p>
                  </a:txBody>
                  <a:tcPr/>
                </a:tc>
              </a:tr>
              <a:tr h="3447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采购与合同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项目质量管理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财务与会计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IPMP</a:t>
            </a:r>
            <a:endParaRPr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926706" y="2405829"/>
            <a:ext cx="10338589" cy="3723509"/>
            <a:chOff x="1490106" y="2145301"/>
            <a:chExt cx="10338589" cy="3723509"/>
          </a:xfrm>
        </p:grpSpPr>
        <p:sp>
          <p:nvSpPr>
            <p:cNvPr id="15" name="Object 1028"/>
            <p:cNvSpPr txBox="1"/>
            <p:nvPr/>
          </p:nvSpPr>
          <p:spPr>
            <a:xfrm>
              <a:off x="6260680" y="3903809"/>
              <a:ext cx="4478656" cy="33655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78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+mn-cs"/>
                </a:rPr>
                <a:t>C</a:t>
              </a:r>
              <a:r>
                <a:rPr kumimoji="0" lang="zh-CN" altLang="en-US" sz="178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+mn-cs"/>
                </a:rPr>
                <a:t>级</a:t>
              </a:r>
              <a:r>
                <a:rPr lang="zh-CN" altLang="en-US" sz="1780" dirty="0">
                  <a:solidFill>
                    <a:prstClr val="black"/>
                  </a:solidFill>
                  <a:latin typeface="OPPOSans B" panose="00020600040101010101" pitchFamily="18" charset="-122"/>
                  <a:ea typeface="OPPOSans B" panose="00020600040101010101" pitchFamily="18" charset="-122"/>
                </a:rPr>
                <a:t>：</a:t>
              </a:r>
              <a:r>
                <a:rPr lang="en-US" altLang="zh-CN" sz="1780" dirty="0">
                  <a:solidFill>
                    <a:prstClr val="black"/>
                  </a:solidFill>
                  <a:latin typeface="OPPOSans B" panose="00020600040101010101" pitchFamily="18" charset="-122"/>
                  <a:ea typeface="OPPOSans B" panose="00020600040101010101" pitchFamily="18" charset="-122"/>
                </a:rPr>
                <a:t>Certificated Projects Management Professional(</a:t>
              </a:r>
              <a:r>
                <a:rPr lang="zh-CN" altLang="en-US" sz="1780" dirty="0">
                  <a:solidFill>
                    <a:prstClr val="black"/>
                  </a:solidFill>
                  <a:latin typeface="OPPOSans B" panose="00020600040101010101" pitchFamily="18" charset="-122"/>
                  <a:ea typeface="OPPOSans B" panose="00020600040101010101" pitchFamily="18" charset="-122"/>
                </a:rPr>
                <a:t>认证</a:t>
              </a:r>
              <a:r>
                <a:rPr kumimoji="0" lang="zh-CN" altLang="en-US" sz="178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+mn-cs"/>
                </a:rPr>
                <a:t>项目管理</a:t>
              </a:r>
              <a:r>
                <a:rPr lang="zh-CN" altLang="en-US" sz="1780" dirty="0">
                  <a:solidFill>
                    <a:prstClr val="black"/>
                  </a:solidFill>
                  <a:latin typeface="OPPOSans B" panose="00020600040101010101" pitchFamily="18" charset="-122"/>
                  <a:ea typeface="OPPOSans B" panose="00020600040101010101" pitchFamily="18" charset="-122"/>
                </a:rPr>
                <a:t>专家</a:t>
              </a:r>
              <a:r>
                <a:rPr kumimoji="0" lang="en-US" altLang="zh-CN" sz="178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POSans B" panose="00020600040101010101" pitchFamily="18" charset="-122"/>
                  <a:ea typeface="OPPOSans B" panose="00020600040101010101" pitchFamily="18" charset="-122"/>
                  <a:cs typeface="+mn-cs"/>
                </a:rPr>
                <a:t>)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490106" y="2145301"/>
              <a:ext cx="10338589" cy="3723509"/>
              <a:chOff x="1490106" y="2145301"/>
              <a:chExt cx="10338589" cy="3723509"/>
            </a:xfrm>
          </p:grpSpPr>
          <p:sp>
            <p:nvSpPr>
              <p:cNvPr id="5" name="任意多边形: 形状 4"/>
              <p:cNvSpPr/>
              <p:nvPr/>
            </p:nvSpPr>
            <p:spPr>
              <a:xfrm>
                <a:off x="3462531" y="4983770"/>
                <a:ext cx="3473702" cy="374596"/>
              </a:xfrm>
              <a:custGeom>
                <a:avLst/>
                <a:gdLst>
                  <a:gd name="connsiteX0" fmla="*/ 3272452 w 3473702"/>
                  <a:gd name="connsiteY0" fmla="*/ 21519 h 374596"/>
                  <a:gd name="connsiteX1" fmla="*/ 3113276 w 3473702"/>
                  <a:gd name="connsiteY1" fmla="*/ 180695 h 374596"/>
                  <a:gd name="connsiteX2" fmla="*/ 3272452 w 3473702"/>
                  <a:gd name="connsiteY2" fmla="*/ 339871 h 374596"/>
                  <a:gd name="connsiteX3" fmla="*/ 3431628 w 3473702"/>
                  <a:gd name="connsiteY3" fmla="*/ 180695 h 374596"/>
                  <a:gd name="connsiteX4" fmla="*/ 3272452 w 3473702"/>
                  <a:gd name="connsiteY4" fmla="*/ 21519 h 374596"/>
                  <a:gd name="connsiteX5" fmla="*/ 187298 w 3473702"/>
                  <a:gd name="connsiteY5" fmla="*/ 0 h 374596"/>
                  <a:gd name="connsiteX6" fmla="*/ 851793 w 3473702"/>
                  <a:gd name="connsiteY6" fmla="*/ 0 h 374596"/>
                  <a:gd name="connsiteX7" fmla="*/ 1172000 w 3473702"/>
                  <a:gd name="connsiteY7" fmla="*/ 0 h 374596"/>
                  <a:gd name="connsiteX8" fmla="*/ 1637207 w 3473702"/>
                  <a:gd name="connsiteY8" fmla="*/ 0 h 374596"/>
                  <a:gd name="connsiteX9" fmla="*/ 1836495 w 3473702"/>
                  <a:gd name="connsiteY9" fmla="*/ 0 h 374596"/>
                  <a:gd name="connsiteX10" fmla="*/ 2301702 w 3473702"/>
                  <a:gd name="connsiteY10" fmla="*/ 0 h 374596"/>
                  <a:gd name="connsiteX11" fmla="*/ 2621909 w 3473702"/>
                  <a:gd name="connsiteY11" fmla="*/ 0 h 374596"/>
                  <a:gd name="connsiteX12" fmla="*/ 3286404 w 3473702"/>
                  <a:gd name="connsiteY12" fmla="*/ 0 h 374596"/>
                  <a:gd name="connsiteX13" fmla="*/ 3473702 w 3473702"/>
                  <a:gd name="connsiteY13" fmla="*/ 187298 h 374596"/>
                  <a:gd name="connsiteX14" fmla="*/ 3286404 w 3473702"/>
                  <a:gd name="connsiteY14" fmla="*/ 374596 h 374596"/>
                  <a:gd name="connsiteX15" fmla="*/ 2621909 w 3473702"/>
                  <a:gd name="connsiteY15" fmla="*/ 374596 h 374596"/>
                  <a:gd name="connsiteX16" fmla="*/ 2301702 w 3473702"/>
                  <a:gd name="connsiteY16" fmla="*/ 374596 h 374596"/>
                  <a:gd name="connsiteX17" fmla="*/ 1836495 w 3473702"/>
                  <a:gd name="connsiteY17" fmla="*/ 374596 h 374596"/>
                  <a:gd name="connsiteX18" fmla="*/ 1637207 w 3473702"/>
                  <a:gd name="connsiteY18" fmla="*/ 374596 h 374596"/>
                  <a:gd name="connsiteX19" fmla="*/ 1172000 w 3473702"/>
                  <a:gd name="connsiteY19" fmla="*/ 374596 h 374596"/>
                  <a:gd name="connsiteX20" fmla="*/ 851793 w 3473702"/>
                  <a:gd name="connsiteY20" fmla="*/ 374596 h 374596"/>
                  <a:gd name="connsiteX21" fmla="*/ 187298 w 3473702"/>
                  <a:gd name="connsiteY21" fmla="*/ 374596 h 374596"/>
                  <a:gd name="connsiteX22" fmla="*/ 0 w 3473702"/>
                  <a:gd name="connsiteY22" fmla="*/ 187298 h 374596"/>
                  <a:gd name="connsiteX23" fmla="*/ 187298 w 3473702"/>
                  <a:gd name="connsiteY23" fmla="*/ 0 h 374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473702" h="374596">
                    <a:moveTo>
                      <a:pt x="3272452" y="21519"/>
                    </a:moveTo>
                    <a:cubicBezTo>
                      <a:pt x="3184542" y="21519"/>
                      <a:pt x="3113276" y="92785"/>
                      <a:pt x="3113276" y="180695"/>
                    </a:cubicBezTo>
                    <a:cubicBezTo>
                      <a:pt x="3113276" y="268605"/>
                      <a:pt x="3184542" y="339871"/>
                      <a:pt x="3272452" y="339871"/>
                    </a:cubicBezTo>
                    <a:cubicBezTo>
                      <a:pt x="3360362" y="339871"/>
                      <a:pt x="3431628" y="268605"/>
                      <a:pt x="3431628" y="180695"/>
                    </a:cubicBezTo>
                    <a:cubicBezTo>
                      <a:pt x="3431628" y="92785"/>
                      <a:pt x="3360362" y="21519"/>
                      <a:pt x="3272452" y="21519"/>
                    </a:cubicBezTo>
                    <a:close/>
                    <a:moveTo>
                      <a:pt x="187298" y="0"/>
                    </a:moveTo>
                    <a:lnTo>
                      <a:pt x="851793" y="0"/>
                    </a:lnTo>
                    <a:lnTo>
                      <a:pt x="1172000" y="0"/>
                    </a:lnTo>
                    <a:lnTo>
                      <a:pt x="1637207" y="0"/>
                    </a:lnTo>
                    <a:lnTo>
                      <a:pt x="1836495" y="0"/>
                    </a:lnTo>
                    <a:lnTo>
                      <a:pt x="2301702" y="0"/>
                    </a:lnTo>
                    <a:lnTo>
                      <a:pt x="2621909" y="0"/>
                    </a:lnTo>
                    <a:lnTo>
                      <a:pt x="3286404" y="0"/>
                    </a:lnTo>
                    <a:cubicBezTo>
                      <a:pt x="3389846" y="0"/>
                      <a:pt x="3473702" y="83856"/>
                      <a:pt x="3473702" y="187298"/>
                    </a:cubicBezTo>
                    <a:cubicBezTo>
                      <a:pt x="3473702" y="290740"/>
                      <a:pt x="3389846" y="374596"/>
                      <a:pt x="3286404" y="374596"/>
                    </a:cubicBezTo>
                    <a:lnTo>
                      <a:pt x="2621909" y="374596"/>
                    </a:lnTo>
                    <a:lnTo>
                      <a:pt x="2301702" y="374596"/>
                    </a:lnTo>
                    <a:lnTo>
                      <a:pt x="1836495" y="374596"/>
                    </a:lnTo>
                    <a:lnTo>
                      <a:pt x="1637207" y="374596"/>
                    </a:lnTo>
                    <a:lnTo>
                      <a:pt x="1172000" y="374596"/>
                    </a:lnTo>
                    <a:lnTo>
                      <a:pt x="851793" y="374596"/>
                    </a:lnTo>
                    <a:lnTo>
                      <a:pt x="187298" y="374596"/>
                    </a:lnTo>
                    <a:cubicBezTo>
                      <a:pt x="83856" y="374596"/>
                      <a:pt x="0" y="290740"/>
                      <a:pt x="0" y="187298"/>
                    </a:cubicBezTo>
                    <a:cubicBezTo>
                      <a:pt x="0" y="83856"/>
                      <a:pt x="83856" y="0"/>
                      <a:pt x="187298" y="0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3657310" y="4053061"/>
                <a:ext cx="2489000" cy="374596"/>
              </a:xfrm>
              <a:custGeom>
                <a:avLst/>
                <a:gdLst>
                  <a:gd name="connsiteX0" fmla="*/ 2287750 w 2489000"/>
                  <a:gd name="connsiteY0" fmla="*/ 21519 h 374596"/>
                  <a:gd name="connsiteX1" fmla="*/ 2128574 w 2489000"/>
                  <a:gd name="connsiteY1" fmla="*/ 180695 h 374596"/>
                  <a:gd name="connsiteX2" fmla="*/ 2287750 w 2489000"/>
                  <a:gd name="connsiteY2" fmla="*/ 339871 h 374596"/>
                  <a:gd name="connsiteX3" fmla="*/ 2446926 w 2489000"/>
                  <a:gd name="connsiteY3" fmla="*/ 180695 h 374596"/>
                  <a:gd name="connsiteX4" fmla="*/ 2287750 w 2489000"/>
                  <a:gd name="connsiteY4" fmla="*/ 21519 h 374596"/>
                  <a:gd name="connsiteX5" fmla="*/ 187298 w 2489000"/>
                  <a:gd name="connsiteY5" fmla="*/ 0 h 374596"/>
                  <a:gd name="connsiteX6" fmla="*/ 851793 w 2489000"/>
                  <a:gd name="connsiteY6" fmla="*/ 0 h 374596"/>
                  <a:gd name="connsiteX7" fmla="*/ 1637207 w 2489000"/>
                  <a:gd name="connsiteY7" fmla="*/ 0 h 374596"/>
                  <a:gd name="connsiteX8" fmla="*/ 2301702 w 2489000"/>
                  <a:gd name="connsiteY8" fmla="*/ 0 h 374596"/>
                  <a:gd name="connsiteX9" fmla="*/ 2489000 w 2489000"/>
                  <a:gd name="connsiteY9" fmla="*/ 187298 h 374596"/>
                  <a:gd name="connsiteX10" fmla="*/ 2301702 w 2489000"/>
                  <a:gd name="connsiteY10" fmla="*/ 374596 h 374596"/>
                  <a:gd name="connsiteX11" fmla="*/ 1637207 w 2489000"/>
                  <a:gd name="connsiteY11" fmla="*/ 374596 h 374596"/>
                  <a:gd name="connsiteX12" fmla="*/ 851793 w 2489000"/>
                  <a:gd name="connsiteY12" fmla="*/ 374596 h 374596"/>
                  <a:gd name="connsiteX13" fmla="*/ 187298 w 2489000"/>
                  <a:gd name="connsiteY13" fmla="*/ 374596 h 374596"/>
                  <a:gd name="connsiteX14" fmla="*/ 0 w 2489000"/>
                  <a:gd name="connsiteY14" fmla="*/ 187298 h 374596"/>
                  <a:gd name="connsiteX15" fmla="*/ 187298 w 2489000"/>
                  <a:gd name="connsiteY15" fmla="*/ 0 h 374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489000" h="374596">
                    <a:moveTo>
                      <a:pt x="2287750" y="21519"/>
                    </a:moveTo>
                    <a:cubicBezTo>
                      <a:pt x="2199840" y="21519"/>
                      <a:pt x="2128574" y="92785"/>
                      <a:pt x="2128574" y="180695"/>
                    </a:cubicBezTo>
                    <a:cubicBezTo>
                      <a:pt x="2128574" y="268605"/>
                      <a:pt x="2199840" y="339871"/>
                      <a:pt x="2287750" y="339871"/>
                    </a:cubicBezTo>
                    <a:cubicBezTo>
                      <a:pt x="2375660" y="339871"/>
                      <a:pt x="2446926" y="268605"/>
                      <a:pt x="2446926" y="180695"/>
                    </a:cubicBezTo>
                    <a:cubicBezTo>
                      <a:pt x="2446926" y="92785"/>
                      <a:pt x="2375660" y="21519"/>
                      <a:pt x="2287750" y="21519"/>
                    </a:cubicBezTo>
                    <a:close/>
                    <a:moveTo>
                      <a:pt x="187298" y="0"/>
                    </a:moveTo>
                    <a:lnTo>
                      <a:pt x="851793" y="0"/>
                    </a:lnTo>
                    <a:lnTo>
                      <a:pt x="1637207" y="0"/>
                    </a:lnTo>
                    <a:lnTo>
                      <a:pt x="2301702" y="0"/>
                    </a:lnTo>
                    <a:cubicBezTo>
                      <a:pt x="2405144" y="0"/>
                      <a:pt x="2489000" y="83856"/>
                      <a:pt x="2489000" y="187298"/>
                    </a:cubicBezTo>
                    <a:cubicBezTo>
                      <a:pt x="2489000" y="290740"/>
                      <a:pt x="2405144" y="374596"/>
                      <a:pt x="2301702" y="374596"/>
                    </a:cubicBezTo>
                    <a:lnTo>
                      <a:pt x="1637207" y="374596"/>
                    </a:lnTo>
                    <a:lnTo>
                      <a:pt x="851793" y="374596"/>
                    </a:lnTo>
                    <a:lnTo>
                      <a:pt x="187298" y="374596"/>
                    </a:lnTo>
                    <a:cubicBezTo>
                      <a:pt x="83856" y="374596"/>
                      <a:pt x="0" y="290740"/>
                      <a:pt x="0" y="187298"/>
                    </a:cubicBezTo>
                    <a:cubicBezTo>
                      <a:pt x="0" y="83856"/>
                      <a:pt x="83856" y="0"/>
                      <a:pt x="187298" y="0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3186013" y="3241702"/>
                <a:ext cx="2489000" cy="374596"/>
              </a:xfrm>
              <a:custGeom>
                <a:avLst/>
                <a:gdLst>
                  <a:gd name="connsiteX0" fmla="*/ 2287750 w 2489000"/>
                  <a:gd name="connsiteY0" fmla="*/ 21519 h 374596"/>
                  <a:gd name="connsiteX1" fmla="*/ 2128574 w 2489000"/>
                  <a:gd name="connsiteY1" fmla="*/ 180695 h 374596"/>
                  <a:gd name="connsiteX2" fmla="*/ 2287750 w 2489000"/>
                  <a:gd name="connsiteY2" fmla="*/ 339871 h 374596"/>
                  <a:gd name="connsiteX3" fmla="*/ 2446926 w 2489000"/>
                  <a:gd name="connsiteY3" fmla="*/ 180695 h 374596"/>
                  <a:gd name="connsiteX4" fmla="*/ 2287750 w 2489000"/>
                  <a:gd name="connsiteY4" fmla="*/ 21519 h 374596"/>
                  <a:gd name="connsiteX5" fmla="*/ 187298 w 2489000"/>
                  <a:gd name="connsiteY5" fmla="*/ 0 h 374596"/>
                  <a:gd name="connsiteX6" fmla="*/ 851793 w 2489000"/>
                  <a:gd name="connsiteY6" fmla="*/ 0 h 374596"/>
                  <a:gd name="connsiteX7" fmla="*/ 1637207 w 2489000"/>
                  <a:gd name="connsiteY7" fmla="*/ 0 h 374596"/>
                  <a:gd name="connsiteX8" fmla="*/ 2301702 w 2489000"/>
                  <a:gd name="connsiteY8" fmla="*/ 0 h 374596"/>
                  <a:gd name="connsiteX9" fmla="*/ 2489000 w 2489000"/>
                  <a:gd name="connsiteY9" fmla="*/ 187298 h 374596"/>
                  <a:gd name="connsiteX10" fmla="*/ 2301702 w 2489000"/>
                  <a:gd name="connsiteY10" fmla="*/ 374596 h 374596"/>
                  <a:gd name="connsiteX11" fmla="*/ 1637207 w 2489000"/>
                  <a:gd name="connsiteY11" fmla="*/ 374596 h 374596"/>
                  <a:gd name="connsiteX12" fmla="*/ 851793 w 2489000"/>
                  <a:gd name="connsiteY12" fmla="*/ 374596 h 374596"/>
                  <a:gd name="connsiteX13" fmla="*/ 187298 w 2489000"/>
                  <a:gd name="connsiteY13" fmla="*/ 374596 h 374596"/>
                  <a:gd name="connsiteX14" fmla="*/ 0 w 2489000"/>
                  <a:gd name="connsiteY14" fmla="*/ 187298 h 374596"/>
                  <a:gd name="connsiteX15" fmla="*/ 187298 w 2489000"/>
                  <a:gd name="connsiteY15" fmla="*/ 0 h 374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489000" h="374596">
                    <a:moveTo>
                      <a:pt x="2287750" y="21519"/>
                    </a:moveTo>
                    <a:cubicBezTo>
                      <a:pt x="2199840" y="21519"/>
                      <a:pt x="2128574" y="92785"/>
                      <a:pt x="2128574" y="180695"/>
                    </a:cubicBezTo>
                    <a:cubicBezTo>
                      <a:pt x="2128574" y="268605"/>
                      <a:pt x="2199840" y="339871"/>
                      <a:pt x="2287750" y="339871"/>
                    </a:cubicBezTo>
                    <a:cubicBezTo>
                      <a:pt x="2375660" y="339871"/>
                      <a:pt x="2446926" y="268605"/>
                      <a:pt x="2446926" y="180695"/>
                    </a:cubicBezTo>
                    <a:cubicBezTo>
                      <a:pt x="2446926" y="92785"/>
                      <a:pt x="2375660" y="21519"/>
                      <a:pt x="2287750" y="21519"/>
                    </a:cubicBezTo>
                    <a:close/>
                    <a:moveTo>
                      <a:pt x="187298" y="0"/>
                    </a:moveTo>
                    <a:lnTo>
                      <a:pt x="851793" y="0"/>
                    </a:lnTo>
                    <a:lnTo>
                      <a:pt x="1637207" y="0"/>
                    </a:lnTo>
                    <a:lnTo>
                      <a:pt x="2301702" y="0"/>
                    </a:lnTo>
                    <a:cubicBezTo>
                      <a:pt x="2405144" y="0"/>
                      <a:pt x="2489000" y="83856"/>
                      <a:pt x="2489000" y="187298"/>
                    </a:cubicBezTo>
                    <a:cubicBezTo>
                      <a:pt x="2489000" y="290740"/>
                      <a:pt x="2405144" y="374596"/>
                      <a:pt x="2301702" y="374596"/>
                    </a:cubicBezTo>
                    <a:lnTo>
                      <a:pt x="1637207" y="374596"/>
                    </a:lnTo>
                    <a:lnTo>
                      <a:pt x="851793" y="374596"/>
                    </a:lnTo>
                    <a:lnTo>
                      <a:pt x="187298" y="374596"/>
                    </a:lnTo>
                    <a:cubicBezTo>
                      <a:pt x="83856" y="374596"/>
                      <a:pt x="0" y="290740"/>
                      <a:pt x="0" y="187298"/>
                    </a:cubicBezTo>
                    <a:cubicBezTo>
                      <a:pt x="0" y="83856"/>
                      <a:pt x="83856" y="0"/>
                      <a:pt x="187298" y="0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3341370" y="2438332"/>
                <a:ext cx="1824505" cy="374596"/>
              </a:xfrm>
              <a:custGeom>
                <a:avLst/>
                <a:gdLst>
                  <a:gd name="connsiteX0" fmla="*/ 1623255 w 1824505"/>
                  <a:gd name="connsiteY0" fmla="*/ 21519 h 374596"/>
                  <a:gd name="connsiteX1" fmla="*/ 1464079 w 1824505"/>
                  <a:gd name="connsiteY1" fmla="*/ 180695 h 374596"/>
                  <a:gd name="connsiteX2" fmla="*/ 1623255 w 1824505"/>
                  <a:gd name="connsiteY2" fmla="*/ 339871 h 374596"/>
                  <a:gd name="connsiteX3" fmla="*/ 1782431 w 1824505"/>
                  <a:gd name="connsiteY3" fmla="*/ 180695 h 374596"/>
                  <a:gd name="connsiteX4" fmla="*/ 1623255 w 1824505"/>
                  <a:gd name="connsiteY4" fmla="*/ 21519 h 374596"/>
                  <a:gd name="connsiteX5" fmla="*/ 187298 w 1824505"/>
                  <a:gd name="connsiteY5" fmla="*/ 0 h 374596"/>
                  <a:gd name="connsiteX6" fmla="*/ 1637207 w 1824505"/>
                  <a:gd name="connsiteY6" fmla="*/ 0 h 374596"/>
                  <a:gd name="connsiteX7" fmla="*/ 1824505 w 1824505"/>
                  <a:gd name="connsiteY7" fmla="*/ 187298 h 374596"/>
                  <a:gd name="connsiteX8" fmla="*/ 1637207 w 1824505"/>
                  <a:gd name="connsiteY8" fmla="*/ 374596 h 374596"/>
                  <a:gd name="connsiteX9" fmla="*/ 187298 w 1824505"/>
                  <a:gd name="connsiteY9" fmla="*/ 374596 h 374596"/>
                  <a:gd name="connsiteX10" fmla="*/ 0 w 1824505"/>
                  <a:gd name="connsiteY10" fmla="*/ 187298 h 374596"/>
                  <a:gd name="connsiteX11" fmla="*/ 187298 w 1824505"/>
                  <a:gd name="connsiteY11" fmla="*/ 0 h 374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24505" h="374596">
                    <a:moveTo>
                      <a:pt x="1623255" y="21519"/>
                    </a:moveTo>
                    <a:cubicBezTo>
                      <a:pt x="1535345" y="21519"/>
                      <a:pt x="1464079" y="92785"/>
                      <a:pt x="1464079" y="180695"/>
                    </a:cubicBezTo>
                    <a:cubicBezTo>
                      <a:pt x="1464079" y="268605"/>
                      <a:pt x="1535345" y="339871"/>
                      <a:pt x="1623255" y="339871"/>
                    </a:cubicBezTo>
                    <a:cubicBezTo>
                      <a:pt x="1711165" y="339871"/>
                      <a:pt x="1782431" y="268605"/>
                      <a:pt x="1782431" y="180695"/>
                    </a:cubicBezTo>
                    <a:cubicBezTo>
                      <a:pt x="1782431" y="92785"/>
                      <a:pt x="1711165" y="21519"/>
                      <a:pt x="1623255" y="21519"/>
                    </a:cubicBezTo>
                    <a:close/>
                    <a:moveTo>
                      <a:pt x="187298" y="0"/>
                    </a:moveTo>
                    <a:lnTo>
                      <a:pt x="1637207" y="0"/>
                    </a:lnTo>
                    <a:cubicBezTo>
                      <a:pt x="1740649" y="0"/>
                      <a:pt x="1824505" y="83856"/>
                      <a:pt x="1824505" y="187298"/>
                    </a:cubicBezTo>
                    <a:cubicBezTo>
                      <a:pt x="1824505" y="290740"/>
                      <a:pt x="1740649" y="374596"/>
                      <a:pt x="1637207" y="374596"/>
                    </a:cubicBezTo>
                    <a:lnTo>
                      <a:pt x="187298" y="374596"/>
                    </a:lnTo>
                    <a:cubicBezTo>
                      <a:pt x="83856" y="374596"/>
                      <a:pt x="0" y="290740"/>
                      <a:pt x="0" y="187298"/>
                    </a:cubicBezTo>
                    <a:cubicBezTo>
                      <a:pt x="0" y="83856"/>
                      <a:pt x="83856" y="0"/>
                      <a:pt x="187298" y="0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Object 1017"/>
              <p:cNvSpPr txBox="1"/>
              <p:nvPr/>
            </p:nvSpPr>
            <p:spPr>
              <a:xfrm>
                <a:off x="7005979" y="4818989"/>
                <a:ext cx="4822716" cy="336550"/>
              </a:xfrm>
              <a:prstGeom prst="rect">
                <a:avLst/>
              </a:prstGeom>
            </p:spPr>
            <p:txBody>
              <a:bodyPr vert="horz" rtlCol="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78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+mn-cs"/>
                  </a:rPr>
                  <a:t>D</a:t>
                </a:r>
                <a:r>
                  <a:rPr kumimoji="0" lang="zh-CN" altLang="en-US" sz="178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+mn-cs"/>
                  </a:rPr>
                  <a:t>级</a:t>
                </a:r>
                <a:r>
                  <a:rPr lang="zh-CN" altLang="en-US" sz="1780" dirty="0">
                    <a:solidFill>
                      <a:prstClr val="black"/>
                    </a:solidFill>
                    <a:latin typeface="OPPOSans B" panose="00020600040101010101" pitchFamily="18" charset="-122"/>
                    <a:ea typeface="OPPOSans B" panose="00020600040101010101" pitchFamily="18" charset="-122"/>
                  </a:rPr>
                  <a:t>：</a:t>
                </a:r>
                <a:r>
                  <a:rPr kumimoji="0" lang="en-US" altLang="zh-CN" sz="178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+mn-cs"/>
                  </a:rPr>
                  <a:t>Certificated Projects Management Professional(</a:t>
                </a:r>
                <a:r>
                  <a:rPr kumimoji="0" lang="zh-CN" altLang="en-US" sz="178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+mn-cs"/>
                  </a:rPr>
                  <a:t>认证项目管理专业人员</a:t>
                </a:r>
                <a:r>
                  <a:rPr kumimoji="0" lang="en-US" altLang="zh-CN" sz="178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+mn-cs"/>
                  </a:rPr>
                  <a:t>)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3" name="Object 1018"/>
              <p:cNvSpPr txBox="1"/>
              <p:nvPr/>
            </p:nvSpPr>
            <p:spPr>
              <a:xfrm>
                <a:off x="6509347" y="5038325"/>
                <a:ext cx="496632" cy="336550"/>
              </a:xfrm>
              <a:prstGeom prst="rect">
                <a:avLst/>
              </a:prstGeom>
            </p:spPr>
            <p:txBody>
              <a:bodyPr vert="horz" rtlCol="0" anchor="t" anchorCtr="0">
                <a:noAutofit/>
              </a:bodyPr>
              <a:lstStyle/>
              <a:p>
                <a:pPr algn="ctr">
                  <a:lnSpc>
                    <a:spcPct val="88000"/>
                  </a:lnSpc>
                  <a:defRPr/>
                </a:pPr>
                <a:r>
                  <a:rPr lang="en-US" altLang="zh-CN" sz="1350" dirty="0">
                    <a:solidFill>
                      <a:schemeClr val="accent1"/>
                    </a:solidFill>
                    <a:latin typeface="PangMenZhengDao"/>
                  </a:rPr>
                  <a:t>04</a:t>
                </a:r>
                <a:endParaRPr lang="zh-CN" altLang="en-US" sz="1350" dirty="0">
                  <a:solidFill>
                    <a:schemeClr val="accent1"/>
                  </a:solidFill>
                  <a:latin typeface="PangMenZhengDao"/>
                </a:endParaRPr>
              </a:p>
            </p:txBody>
          </p:sp>
          <p:sp>
            <p:nvSpPr>
              <p:cNvPr id="16" name="Object 1029"/>
              <p:cNvSpPr txBox="1"/>
              <p:nvPr/>
            </p:nvSpPr>
            <p:spPr>
              <a:xfrm>
                <a:off x="5752400" y="4103323"/>
                <a:ext cx="419310" cy="184150"/>
              </a:xfrm>
              <a:prstGeom prst="rect">
                <a:avLst/>
              </a:prstGeom>
            </p:spPr>
            <p:txBody>
              <a:bodyPr vert="horz" rtlCol="0" anchor="t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8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PangMenZhengDao"/>
                    <a:ea typeface="PangMenZhengDao"/>
                    <a:cs typeface="+mn-cs"/>
                  </a:rPr>
                  <a:t>03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8" name="Object 1039"/>
              <p:cNvSpPr txBox="1"/>
              <p:nvPr/>
            </p:nvSpPr>
            <p:spPr>
              <a:xfrm>
                <a:off x="5853016" y="3205975"/>
                <a:ext cx="5421340" cy="336550"/>
              </a:xfrm>
              <a:prstGeom prst="rect">
                <a:avLst/>
              </a:prstGeom>
            </p:spPr>
            <p:txBody>
              <a:bodyPr vert="horz" rtlCol="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78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+mn-cs"/>
                  </a:rPr>
                  <a:t>B</a:t>
                </a:r>
                <a:r>
                  <a:rPr kumimoji="0" lang="zh-CN" altLang="en-US" sz="178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+mn-cs"/>
                  </a:rPr>
                  <a:t>级</a:t>
                </a:r>
                <a:r>
                  <a:rPr lang="zh-CN" altLang="en-US" sz="1780" dirty="0">
                    <a:solidFill>
                      <a:prstClr val="black"/>
                    </a:solidFill>
                    <a:latin typeface="OPPOSans B" panose="00020600040101010101" pitchFamily="18" charset="-122"/>
                    <a:ea typeface="OPPOSans B" panose="00020600040101010101" pitchFamily="18" charset="-122"/>
                  </a:rPr>
                  <a:t>：</a:t>
                </a:r>
                <a:r>
                  <a:rPr lang="en-US" altLang="zh-CN" sz="1780" dirty="0">
                    <a:solidFill>
                      <a:prstClr val="black"/>
                    </a:solidFill>
                    <a:latin typeface="OPPOSans B" panose="00020600040101010101" pitchFamily="18" charset="-122"/>
                    <a:ea typeface="OPPOSans B" panose="00020600040101010101" pitchFamily="18" charset="-122"/>
                  </a:rPr>
                  <a:t>Certificated Projects Manager(</a:t>
                </a:r>
                <a:r>
                  <a:rPr lang="zh-CN" altLang="en-US" sz="1780" dirty="0">
                    <a:solidFill>
                      <a:prstClr val="black"/>
                    </a:solidFill>
                    <a:latin typeface="OPPOSans B" panose="00020600040101010101" pitchFamily="18" charset="-122"/>
                    <a:ea typeface="OPPOSans B" panose="00020600040101010101" pitchFamily="18" charset="-122"/>
                  </a:rPr>
                  <a:t>认证</a:t>
                </a:r>
                <a:r>
                  <a:rPr kumimoji="0" lang="zh-CN" altLang="en-US" sz="178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+mn-cs"/>
                  </a:rPr>
                  <a:t>项目经理</a:t>
                </a:r>
                <a:r>
                  <a:rPr kumimoji="0" lang="en-US" altLang="zh-CN" sz="178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+mn-cs"/>
                  </a:rPr>
                  <a:t>)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9" name="Object 1040"/>
              <p:cNvSpPr txBox="1"/>
              <p:nvPr/>
            </p:nvSpPr>
            <p:spPr>
              <a:xfrm>
                <a:off x="5281472" y="3301276"/>
                <a:ext cx="413486" cy="184150"/>
              </a:xfrm>
              <a:prstGeom prst="rect">
                <a:avLst/>
              </a:prstGeom>
            </p:spPr>
            <p:txBody>
              <a:bodyPr vert="horz" rtlCol="0" anchor="t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8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PangMenZhengDao"/>
                    <a:ea typeface="PangMenZhengDao"/>
                    <a:cs typeface="+mn-cs"/>
                  </a:rPr>
                  <a:t>02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1" name="Object 1050"/>
              <p:cNvSpPr txBox="1"/>
              <p:nvPr/>
            </p:nvSpPr>
            <p:spPr>
              <a:xfrm>
                <a:off x="5258995" y="2402656"/>
                <a:ext cx="6015361" cy="336550"/>
              </a:xfrm>
              <a:prstGeom prst="rect">
                <a:avLst/>
              </a:prstGeom>
            </p:spPr>
            <p:txBody>
              <a:bodyPr vert="horz" rtlCol="0" anchor="t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78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+mn-cs"/>
                  </a:rPr>
                  <a:t>A</a:t>
                </a:r>
                <a:r>
                  <a:rPr kumimoji="0" lang="zh-CN" altLang="en-US" sz="178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+mn-cs"/>
                  </a:rPr>
                  <a:t>级</a:t>
                </a:r>
                <a:r>
                  <a:rPr lang="zh-CN" altLang="en-US" sz="1780" dirty="0">
                    <a:solidFill>
                      <a:prstClr val="black"/>
                    </a:solidFill>
                    <a:latin typeface="OPPOSans B" panose="00020600040101010101" pitchFamily="18" charset="-122"/>
                    <a:ea typeface="OPPOSans B" panose="00020600040101010101" pitchFamily="18" charset="-122"/>
                  </a:rPr>
                  <a:t>：</a:t>
                </a:r>
                <a:r>
                  <a:rPr kumimoji="0" lang="en-US" altLang="zh-CN" sz="178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+mn-cs"/>
                  </a:rPr>
                  <a:t>Certificated Projects Director(</a:t>
                </a:r>
                <a:r>
                  <a:rPr kumimoji="0" lang="zh-CN" altLang="en-US" sz="178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+mn-cs"/>
                  </a:rPr>
                  <a:t>认证高级项目经理</a:t>
                </a:r>
                <a:r>
                  <a:rPr kumimoji="0" lang="en-US" altLang="zh-CN" sz="178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+mn-cs"/>
                  </a:rPr>
                  <a:t>)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2" name="Object 1051"/>
              <p:cNvSpPr txBox="1"/>
              <p:nvPr/>
            </p:nvSpPr>
            <p:spPr>
              <a:xfrm>
                <a:off x="4752360" y="2482700"/>
                <a:ext cx="425133" cy="184150"/>
              </a:xfrm>
              <a:prstGeom prst="rect">
                <a:avLst/>
              </a:prstGeom>
            </p:spPr>
            <p:txBody>
              <a:bodyPr vert="horz" rtlCol="0" anchor="t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8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PangMenZhengDao"/>
                    <a:ea typeface="PangMenZhengDao"/>
                    <a:cs typeface="+mn-cs"/>
                  </a:rPr>
                  <a:t>01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490106" y="5134487"/>
                <a:ext cx="2608161" cy="734323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490106" y="4879754"/>
                <a:ext cx="2608161" cy="681871"/>
              </a:xfrm>
              <a:prstGeom prst="rect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490106" y="4527115"/>
                <a:ext cx="2608161" cy="73432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2223774" y="4722252"/>
                <a:ext cx="1085074" cy="316073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625169" y="4213294"/>
                <a:ext cx="2338035" cy="580741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625169" y="4011838"/>
                <a:ext cx="2338035" cy="539259"/>
              </a:xfrm>
              <a:prstGeom prst="rect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625169" y="3732953"/>
                <a:ext cx="2338035" cy="58074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2282851" y="3887277"/>
                <a:ext cx="972694" cy="249967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1851891" y="3367851"/>
                <a:ext cx="1884591" cy="510157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851891" y="3190880"/>
                <a:ext cx="1884591" cy="473717"/>
              </a:xfrm>
              <a:prstGeom prst="rect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51891" y="2945891"/>
                <a:ext cx="1884591" cy="51015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2382021" y="3081458"/>
                <a:ext cx="784047" cy="219586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2052501" y="2549923"/>
                <a:ext cx="1525821" cy="489195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2052501" y="2380224"/>
                <a:ext cx="1525821" cy="454252"/>
              </a:xfrm>
              <a:prstGeom prst="rect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2052501" y="2145301"/>
                <a:ext cx="1525821" cy="48919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2481710" y="2275298"/>
                <a:ext cx="634788" cy="210563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41" name="矩形: 圆角 40"/>
          <p:cNvSpPr/>
          <p:nvPr/>
        </p:nvSpPr>
        <p:spPr>
          <a:xfrm>
            <a:off x="1986161" y="704151"/>
            <a:ext cx="8320298" cy="1407939"/>
          </a:xfrm>
          <a:prstGeom prst="roundRect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dirty="0"/>
              <a:t>IPMP(International Project Management Professional)</a:t>
            </a:r>
            <a:r>
              <a:rPr lang="zh-CN" altLang="en-US" sz="2400" dirty="0"/>
              <a:t>是</a:t>
            </a:r>
            <a:r>
              <a:rPr lang="en-US" altLang="zh-CN" sz="2400" dirty="0"/>
              <a:t>IPMA</a:t>
            </a:r>
            <a:r>
              <a:rPr lang="zh-CN" altLang="en-US" sz="2400" dirty="0"/>
              <a:t>在全球推行的四级项目管理专业资质认证体系的总称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PRINCE2</a:t>
            </a:r>
            <a:endParaRPr lang="zh-CN" altLang="en-US" dirty="0"/>
          </a:p>
        </p:txBody>
      </p:sp>
      <p:sp>
        <p:nvSpPr>
          <p:cNvPr id="41" name="矩形: 圆角 40"/>
          <p:cNvSpPr/>
          <p:nvPr/>
        </p:nvSpPr>
        <p:spPr>
          <a:xfrm>
            <a:off x="1986161" y="937616"/>
            <a:ext cx="8320298" cy="1095465"/>
          </a:xfrm>
          <a:prstGeom prst="roundRect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dirty="0"/>
              <a:t>PRINCE2</a:t>
            </a:r>
            <a:r>
              <a:rPr lang="zh-CN" altLang="en-US" sz="2400" dirty="0"/>
              <a:t>是英国商务部</a:t>
            </a:r>
            <a:r>
              <a:rPr lang="en-US" altLang="zh-CN" sz="2400" dirty="0"/>
              <a:t>(OMC)</a:t>
            </a:r>
            <a:r>
              <a:rPr lang="zh-CN" altLang="en-US" sz="2400" dirty="0"/>
              <a:t>推出的项目认证体系，其认证证书称为项目管理的王者认证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936" y="2033081"/>
            <a:ext cx="7143903" cy="3823975"/>
          </a:xfrm>
          <a:prstGeom prst="rect">
            <a:avLst/>
          </a:prstGeom>
        </p:spPr>
      </p:pic>
      <p:sp>
        <p:nvSpPr>
          <p:cNvPr id="11" name="爆炸形: 14 pt  10"/>
          <p:cNvSpPr/>
          <p:nvPr/>
        </p:nvSpPr>
        <p:spPr>
          <a:xfrm>
            <a:off x="171575" y="2315184"/>
            <a:ext cx="2931171" cy="3005847"/>
          </a:xfrm>
          <a:prstGeom prst="irregularSeal2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4</a:t>
            </a:r>
            <a:r>
              <a:rPr lang="zh-CN" altLang="en-US" dirty="0"/>
              <a:t>个主要元素：</a:t>
            </a:r>
            <a:r>
              <a:rPr lang="zh-CN" altLang="en-US" sz="1800" dirty="0"/>
              <a:t>原则、流程、主题以及项目环境</a:t>
            </a:r>
            <a:endParaRPr lang="zh-CN" altLang="en-US" dirty="0"/>
          </a:p>
        </p:txBody>
      </p:sp>
      <p:sp>
        <p:nvSpPr>
          <p:cNvPr id="14" name="箭头: 上 13"/>
          <p:cNvSpPr/>
          <p:nvPr/>
        </p:nvSpPr>
        <p:spPr>
          <a:xfrm rot="5400000">
            <a:off x="3144641" y="3301826"/>
            <a:ext cx="532589" cy="753894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67475" y="2876550"/>
            <a:ext cx="4286250" cy="1104900"/>
          </a:xfrm>
        </p:spPr>
        <p:txBody>
          <a:bodyPr/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软件项目管理</a:t>
            </a:r>
            <a:endParaRPr lang="en-US" altLang="zh-CN" sz="4800" dirty="0">
              <a:solidFill>
                <a:schemeClr val="bg1"/>
              </a:solidFill>
            </a:endParaRPr>
          </a:p>
          <a:p>
            <a:pPr algn="dist"/>
            <a:r>
              <a:rPr lang="en-US" altLang="zh-CN" sz="1800" b="1" dirty="0">
                <a:solidFill>
                  <a:schemeClr val="bg1"/>
                </a:solidFill>
              </a:rPr>
              <a:t>Software Project Management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pPr algn="ctr"/>
            <a:endParaRPr lang="zh-CN" altLang="en-US" sz="4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PART 03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软件项目管理特征</a:t>
            </a:r>
            <a:endParaRPr lang="zh-CN" altLang="en-US" dirty="0"/>
          </a:p>
        </p:txBody>
      </p:sp>
      <p:sp>
        <p:nvSpPr>
          <p:cNvPr id="4" name="矩形: 圆角 3"/>
          <p:cNvSpPr/>
          <p:nvPr/>
        </p:nvSpPr>
        <p:spPr>
          <a:xfrm rot="2700000">
            <a:off x="5130577" y="2463577"/>
            <a:ext cx="1930846" cy="1930846"/>
          </a:xfrm>
          <a:prstGeom prst="roundRect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ed Rectangle 1+"/>
          <p:cNvSpPr/>
          <p:nvPr/>
        </p:nvSpPr>
        <p:spPr>
          <a:xfrm>
            <a:off x="4629150" y="1962150"/>
            <a:ext cx="2933700" cy="2933700"/>
          </a:xfrm>
          <a:prstGeom prst="ellipse">
            <a:avLst/>
          </a:prstGeom>
          <a:noFill/>
          <a:ln w="12700" cap="flat" cmpd="sng" algn="ctr">
            <a:solidFill>
              <a:srgbClr val="026676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94000">
                      <a:schemeClr val="accent1"/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椭圆 6"/>
          <p:cNvSpPr/>
          <p:nvPr/>
        </p:nvSpPr>
        <p:spPr>
          <a:xfrm rot="8100000">
            <a:off x="6957147" y="2212254"/>
            <a:ext cx="355600" cy="355600"/>
          </a:xfrm>
          <a:prstGeom prst="ellipse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椭圆 7"/>
          <p:cNvSpPr/>
          <p:nvPr/>
        </p:nvSpPr>
        <p:spPr>
          <a:xfrm rot="8100000">
            <a:off x="7346661" y="3619131"/>
            <a:ext cx="355600" cy="355600"/>
          </a:xfrm>
          <a:prstGeom prst="ellipse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椭圆 8"/>
          <p:cNvSpPr/>
          <p:nvPr/>
        </p:nvSpPr>
        <p:spPr>
          <a:xfrm rot="8100000">
            <a:off x="4466583" y="3601678"/>
            <a:ext cx="355600" cy="355600"/>
          </a:xfrm>
          <a:prstGeom prst="ellipse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椭圆 9"/>
          <p:cNvSpPr/>
          <p:nvPr/>
        </p:nvSpPr>
        <p:spPr>
          <a:xfrm rot="8100000">
            <a:off x="4879253" y="2212254"/>
            <a:ext cx="355600" cy="355600"/>
          </a:xfrm>
          <a:prstGeom prst="ellipse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文本框 11"/>
          <p:cNvSpPr txBox="1"/>
          <p:nvPr/>
        </p:nvSpPr>
        <p:spPr>
          <a:xfrm>
            <a:off x="3261419" y="213748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设计型</a:t>
            </a:r>
            <a:endParaRPr 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84518" y="2478730"/>
            <a:ext cx="2710293" cy="380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需要创造或创新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25421" y="352803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软件过程模型</a:t>
            </a:r>
            <a:endParaRPr 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71848" y="3869278"/>
            <a:ext cx="2710293" cy="380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选用特定的软件过程模型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23368" y="2137482"/>
            <a:ext cx="380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需求变化频繁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(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什么项目？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23368" y="2478730"/>
            <a:ext cx="3266309" cy="380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需求变化大，具有挑战性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12882" y="354548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工作量估计困难</a:t>
            </a:r>
            <a:endParaRPr 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12882" y="3886731"/>
            <a:ext cx="2710293" cy="380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软件项目工作量难以估计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5826830" y="2749498"/>
            <a:ext cx="538340" cy="679502"/>
          </a:xfrm>
          <a:custGeom>
            <a:avLst/>
            <a:gdLst>
              <a:gd name="connsiteX0" fmla="*/ 15196 w 461102"/>
              <a:gd name="connsiteY0" fmla="*/ 202090 h 582012"/>
              <a:gd name="connsiteX1" fmla="*/ 104115 w 461102"/>
              <a:gd name="connsiteY1" fmla="*/ 202090 h 582012"/>
              <a:gd name="connsiteX2" fmla="*/ 193033 w 461102"/>
              <a:gd name="connsiteY2" fmla="*/ 291010 h 582012"/>
              <a:gd name="connsiteX3" fmla="*/ 104115 w 461102"/>
              <a:gd name="connsiteY3" fmla="*/ 379927 h 582012"/>
              <a:gd name="connsiteX4" fmla="*/ 15196 w 461102"/>
              <a:gd name="connsiteY4" fmla="*/ 291010 h 582012"/>
              <a:gd name="connsiteX5" fmla="*/ 290359 w 461102"/>
              <a:gd name="connsiteY5" fmla="*/ 97002 h 582012"/>
              <a:gd name="connsiteX6" fmla="*/ 258025 w 461102"/>
              <a:gd name="connsiteY6" fmla="*/ 129336 h 582012"/>
              <a:gd name="connsiteX7" fmla="*/ 290359 w 461102"/>
              <a:gd name="connsiteY7" fmla="*/ 161670 h 582012"/>
              <a:gd name="connsiteX8" fmla="*/ 290681 w 461102"/>
              <a:gd name="connsiteY8" fmla="*/ 161670 h 582012"/>
              <a:gd name="connsiteX9" fmla="*/ 322693 w 461102"/>
              <a:gd name="connsiteY9" fmla="*/ 129336 h 582012"/>
              <a:gd name="connsiteX10" fmla="*/ 290359 w 461102"/>
              <a:gd name="connsiteY10" fmla="*/ 97002 h 582012"/>
              <a:gd name="connsiteX11" fmla="*/ 248810 w 461102"/>
              <a:gd name="connsiteY11" fmla="*/ 0 h 582012"/>
              <a:gd name="connsiteX12" fmla="*/ 252366 w 461102"/>
              <a:gd name="connsiteY12" fmla="*/ 0 h 582012"/>
              <a:gd name="connsiteX13" fmla="*/ 381702 w 461102"/>
              <a:gd name="connsiteY13" fmla="*/ 73883 h 582012"/>
              <a:gd name="connsiteX14" fmla="*/ 453969 w 461102"/>
              <a:gd name="connsiteY14" fmla="*/ 115917 h 582012"/>
              <a:gd name="connsiteX15" fmla="*/ 457881 w 461102"/>
              <a:gd name="connsiteY15" fmla="*/ 119636 h 582012"/>
              <a:gd name="connsiteX16" fmla="*/ 454615 w 461102"/>
              <a:gd name="connsiteY16" fmla="*/ 142270 h 582012"/>
              <a:gd name="connsiteX17" fmla="*/ 404174 w 461102"/>
              <a:gd name="connsiteY17" fmla="*/ 171693 h 582012"/>
              <a:gd name="connsiteX18" fmla="*/ 404174 w 461102"/>
              <a:gd name="connsiteY18" fmla="*/ 307173 h 582012"/>
              <a:gd name="connsiteX19" fmla="*/ 274838 w 461102"/>
              <a:gd name="connsiteY19" fmla="*/ 489860 h 582012"/>
              <a:gd name="connsiteX20" fmla="*/ 274838 w 461102"/>
              <a:gd name="connsiteY20" fmla="*/ 557763 h 582012"/>
              <a:gd name="connsiteX21" fmla="*/ 250589 w 461102"/>
              <a:gd name="connsiteY21" fmla="*/ 582012 h 582012"/>
              <a:gd name="connsiteX22" fmla="*/ 226338 w 461102"/>
              <a:gd name="connsiteY22" fmla="*/ 557763 h 582012"/>
              <a:gd name="connsiteX23" fmla="*/ 226338 w 461102"/>
              <a:gd name="connsiteY23" fmla="*/ 500369 h 582012"/>
              <a:gd name="connsiteX24" fmla="*/ 210171 w 461102"/>
              <a:gd name="connsiteY24" fmla="*/ 501177 h 582012"/>
              <a:gd name="connsiteX25" fmla="*/ 37993 w 461102"/>
              <a:gd name="connsiteY25" fmla="*/ 501177 h 582012"/>
              <a:gd name="connsiteX26" fmla="*/ 0 w 461102"/>
              <a:gd name="connsiteY26" fmla="*/ 463184 h 582012"/>
              <a:gd name="connsiteX27" fmla="*/ 0 w 461102"/>
              <a:gd name="connsiteY27" fmla="*/ 458335 h 582012"/>
              <a:gd name="connsiteX28" fmla="*/ 37993 w 461102"/>
              <a:gd name="connsiteY28" fmla="*/ 420342 h 582012"/>
              <a:gd name="connsiteX29" fmla="*/ 97002 w 461102"/>
              <a:gd name="connsiteY29" fmla="*/ 420342 h 582012"/>
              <a:gd name="connsiteX30" fmla="*/ 104438 w 461102"/>
              <a:gd name="connsiteY30" fmla="*/ 420342 h 582012"/>
              <a:gd name="connsiteX31" fmla="*/ 233774 w 461102"/>
              <a:gd name="connsiteY31" fmla="*/ 291006 h 582012"/>
              <a:gd name="connsiteX32" fmla="*/ 104438 w 461102"/>
              <a:gd name="connsiteY32" fmla="*/ 161670 h 582012"/>
              <a:gd name="connsiteX33" fmla="*/ 97002 w 461102"/>
              <a:gd name="connsiteY33" fmla="*/ 161670 h 582012"/>
              <a:gd name="connsiteX34" fmla="*/ 97002 w 461102"/>
              <a:gd name="connsiteY34" fmla="*/ 151970 h 582012"/>
              <a:gd name="connsiteX35" fmla="*/ 97002 w 461102"/>
              <a:gd name="connsiteY35" fmla="*/ 151809 h 582012"/>
              <a:gd name="connsiteX36" fmla="*/ 248810 w 461102"/>
              <a:gd name="connsiteY36" fmla="*/ 0 h 58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61102" h="582012">
                <a:moveTo>
                  <a:pt x="15196" y="202090"/>
                </a:moveTo>
                <a:lnTo>
                  <a:pt x="104115" y="202090"/>
                </a:lnTo>
                <a:cubicBezTo>
                  <a:pt x="153231" y="202090"/>
                  <a:pt x="193033" y="241894"/>
                  <a:pt x="193033" y="291010"/>
                </a:cubicBezTo>
                <a:cubicBezTo>
                  <a:pt x="193033" y="340123"/>
                  <a:pt x="153231" y="379927"/>
                  <a:pt x="104115" y="379927"/>
                </a:cubicBezTo>
                <a:cubicBezTo>
                  <a:pt x="55000" y="379927"/>
                  <a:pt x="15196" y="340123"/>
                  <a:pt x="15196" y="291010"/>
                </a:cubicBezTo>
                <a:close/>
                <a:moveTo>
                  <a:pt x="290359" y="97002"/>
                </a:moveTo>
                <a:cubicBezTo>
                  <a:pt x="272494" y="97002"/>
                  <a:pt x="258025" y="111472"/>
                  <a:pt x="258025" y="129336"/>
                </a:cubicBezTo>
                <a:cubicBezTo>
                  <a:pt x="258025" y="147201"/>
                  <a:pt x="272494" y="161670"/>
                  <a:pt x="290359" y="161670"/>
                </a:cubicBezTo>
                <a:lnTo>
                  <a:pt x="290681" y="161670"/>
                </a:lnTo>
                <a:cubicBezTo>
                  <a:pt x="308417" y="161492"/>
                  <a:pt x="322693" y="147072"/>
                  <a:pt x="322693" y="129336"/>
                </a:cubicBezTo>
                <a:cubicBezTo>
                  <a:pt x="322693" y="111472"/>
                  <a:pt x="308223" y="97002"/>
                  <a:pt x="290359" y="97002"/>
                </a:cubicBezTo>
                <a:close/>
                <a:moveTo>
                  <a:pt x="248810" y="0"/>
                </a:moveTo>
                <a:lnTo>
                  <a:pt x="252366" y="0"/>
                </a:lnTo>
                <a:cubicBezTo>
                  <a:pt x="305458" y="211"/>
                  <a:pt x="354558" y="28244"/>
                  <a:pt x="381702" y="73883"/>
                </a:cubicBezTo>
                <a:lnTo>
                  <a:pt x="453969" y="115917"/>
                </a:lnTo>
                <a:cubicBezTo>
                  <a:pt x="455472" y="116936"/>
                  <a:pt x="456798" y="118181"/>
                  <a:pt x="457881" y="119636"/>
                </a:cubicBezTo>
                <a:cubicBezTo>
                  <a:pt x="463233" y="126797"/>
                  <a:pt x="461761" y="136918"/>
                  <a:pt x="454615" y="142270"/>
                </a:cubicBezTo>
                <a:lnTo>
                  <a:pt x="404174" y="171693"/>
                </a:lnTo>
                <a:lnTo>
                  <a:pt x="404174" y="307173"/>
                </a:lnTo>
                <a:cubicBezTo>
                  <a:pt x="404078" y="389302"/>
                  <a:pt x="352279" y="462490"/>
                  <a:pt x="274838" y="489860"/>
                </a:cubicBezTo>
                <a:lnTo>
                  <a:pt x="274838" y="557763"/>
                </a:lnTo>
                <a:cubicBezTo>
                  <a:pt x="274838" y="571148"/>
                  <a:pt x="263974" y="582012"/>
                  <a:pt x="250589" y="582012"/>
                </a:cubicBezTo>
                <a:cubicBezTo>
                  <a:pt x="237202" y="582012"/>
                  <a:pt x="226338" y="571148"/>
                  <a:pt x="226338" y="557763"/>
                </a:cubicBezTo>
                <a:lnTo>
                  <a:pt x="226338" y="500369"/>
                </a:lnTo>
                <a:cubicBezTo>
                  <a:pt x="221003" y="501177"/>
                  <a:pt x="215668" y="501177"/>
                  <a:pt x="210171" y="501177"/>
                </a:cubicBezTo>
                <a:lnTo>
                  <a:pt x="37993" y="501177"/>
                </a:lnTo>
                <a:cubicBezTo>
                  <a:pt x="17007" y="501177"/>
                  <a:pt x="0" y="484170"/>
                  <a:pt x="0" y="463184"/>
                </a:cubicBezTo>
                <a:lnTo>
                  <a:pt x="0" y="458335"/>
                </a:lnTo>
                <a:cubicBezTo>
                  <a:pt x="0" y="437349"/>
                  <a:pt x="17007" y="420342"/>
                  <a:pt x="37993" y="420342"/>
                </a:cubicBezTo>
                <a:lnTo>
                  <a:pt x="97002" y="420342"/>
                </a:lnTo>
                <a:lnTo>
                  <a:pt x="104438" y="420342"/>
                </a:lnTo>
                <a:cubicBezTo>
                  <a:pt x="175864" y="420342"/>
                  <a:pt x="233774" y="362431"/>
                  <a:pt x="233774" y="291006"/>
                </a:cubicBezTo>
                <a:cubicBezTo>
                  <a:pt x="233774" y="219581"/>
                  <a:pt x="175864" y="161670"/>
                  <a:pt x="104438" y="161670"/>
                </a:cubicBezTo>
                <a:lnTo>
                  <a:pt x="97002" y="161670"/>
                </a:lnTo>
                <a:lnTo>
                  <a:pt x="97002" y="151970"/>
                </a:lnTo>
                <a:cubicBezTo>
                  <a:pt x="97002" y="151921"/>
                  <a:pt x="97002" y="151856"/>
                  <a:pt x="97002" y="151809"/>
                </a:cubicBezTo>
                <a:cubicBezTo>
                  <a:pt x="97002" y="67966"/>
                  <a:pt x="164968" y="0"/>
                  <a:pt x="248810" y="0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747188" y="350831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特征</a:t>
            </a:r>
            <a:endParaRPr 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971551" y="1360714"/>
            <a:ext cx="435987" cy="4136572"/>
          </a:xfrm>
          <a:custGeom>
            <a:avLst/>
            <a:gdLst>
              <a:gd name="connsiteX0" fmla="*/ 435987 w 4336951"/>
              <a:gd name="connsiteY0" fmla="*/ 0 h 4136572"/>
              <a:gd name="connsiteX1" fmla="*/ 4336951 w 4336951"/>
              <a:gd name="connsiteY1" fmla="*/ 0 h 4136572"/>
              <a:gd name="connsiteX2" fmla="*/ 4336951 w 4336951"/>
              <a:gd name="connsiteY2" fmla="*/ 4136572 h 4136572"/>
              <a:gd name="connsiteX3" fmla="*/ 435987 w 4336951"/>
              <a:gd name="connsiteY3" fmla="*/ 4136572 h 4136572"/>
              <a:gd name="connsiteX4" fmla="*/ 402705 w 4336951"/>
              <a:gd name="connsiteY4" fmla="*/ 4062953 h 4136572"/>
              <a:gd name="connsiteX5" fmla="*/ 0 w 4336951"/>
              <a:gd name="connsiteY5" fmla="*/ 2068286 h 4136572"/>
              <a:gd name="connsiteX6" fmla="*/ 402705 w 4336951"/>
              <a:gd name="connsiteY6" fmla="*/ 73619 h 4136572"/>
              <a:gd name="connsiteX7" fmla="*/ 435987 w 4336951"/>
              <a:gd name="connsiteY7" fmla="*/ 0 h 4136572"/>
              <a:gd name="connsiteX0-1" fmla="*/ 4336951 w 4428391"/>
              <a:gd name="connsiteY0-2" fmla="*/ 0 h 4136572"/>
              <a:gd name="connsiteX1-3" fmla="*/ 4336951 w 4428391"/>
              <a:gd name="connsiteY1-4" fmla="*/ 4136572 h 4136572"/>
              <a:gd name="connsiteX2-5" fmla="*/ 435987 w 4428391"/>
              <a:gd name="connsiteY2-6" fmla="*/ 4136572 h 4136572"/>
              <a:gd name="connsiteX3-7" fmla="*/ 402705 w 4428391"/>
              <a:gd name="connsiteY3-8" fmla="*/ 4062953 h 4136572"/>
              <a:gd name="connsiteX4-9" fmla="*/ 0 w 4428391"/>
              <a:gd name="connsiteY4-10" fmla="*/ 2068286 h 4136572"/>
              <a:gd name="connsiteX5-11" fmla="*/ 402705 w 4428391"/>
              <a:gd name="connsiteY5-12" fmla="*/ 73619 h 4136572"/>
              <a:gd name="connsiteX6-13" fmla="*/ 435987 w 4428391"/>
              <a:gd name="connsiteY6-14" fmla="*/ 0 h 4136572"/>
              <a:gd name="connsiteX7-15" fmla="*/ 4428391 w 4428391"/>
              <a:gd name="connsiteY7-16" fmla="*/ 91440 h 4136572"/>
              <a:gd name="connsiteX0-17" fmla="*/ 4336951 w 4336951"/>
              <a:gd name="connsiteY0-18" fmla="*/ 0 h 4136572"/>
              <a:gd name="connsiteX1-19" fmla="*/ 4336951 w 4336951"/>
              <a:gd name="connsiteY1-20" fmla="*/ 4136572 h 4136572"/>
              <a:gd name="connsiteX2-21" fmla="*/ 435987 w 4336951"/>
              <a:gd name="connsiteY2-22" fmla="*/ 4136572 h 4136572"/>
              <a:gd name="connsiteX3-23" fmla="*/ 402705 w 4336951"/>
              <a:gd name="connsiteY3-24" fmla="*/ 4062953 h 4136572"/>
              <a:gd name="connsiteX4-25" fmla="*/ 0 w 4336951"/>
              <a:gd name="connsiteY4-26" fmla="*/ 2068286 h 4136572"/>
              <a:gd name="connsiteX5-27" fmla="*/ 402705 w 4336951"/>
              <a:gd name="connsiteY5-28" fmla="*/ 73619 h 4136572"/>
              <a:gd name="connsiteX6-29" fmla="*/ 435987 w 4336951"/>
              <a:gd name="connsiteY6-30" fmla="*/ 0 h 4136572"/>
              <a:gd name="connsiteX0-31" fmla="*/ 4336951 w 4336951"/>
              <a:gd name="connsiteY0-32" fmla="*/ 4136572 h 4136572"/>
              <a:gd name="connsiteX1-33" fmla="*/ 435987 w 4336951"/>
              <a:gd name="connsiteY1-34" fmla="*/ 4136572 h 4136572"/>
              <a:gd name="connsiteX2-35" fmla="*/ 402705 w 4336951"/>
              <a:gd name="connsiteY2-36" fmla="*/ 4062953 h 4136572"/>
              <a:gd name="connsiteX3-37" fmla="*/ 0 w 4336951"/>
              <a:gd name="connsiteY3-38" fmla="*/ 2068286 h 4136572"/>
              <a:gd name="connsiteX4-39" fmla="*/ 402705 w 4336951"/>
              <a:gd name="connsiteY4-40" fmla="*/ 73619 h 4136572"/>
              <a:gd name="connsiteX5-41" fmla="*/ 435987 w 4336951"/>
              <a:gd name="connsiteY5-42" fmla="*/ 0 h 4136572"/>
              <a:gd name="connsiteX0-43" fmla="*/ 435987 w 435987"/>
              <a:gd name="connsiteY0-44" fmla="*/ 4136572 h 4136572"/>
              <a:gd name="connsiteX1-45" fmla="*/ 402705 w 435987"/>
              <a:gd name="connsiteY1-46" fmla="*/ 4062953 h 4136572"/>
              <a:gd name="connsiteX2-47" fmla="*/ 0 w 435987"/>
              <a:gd name="connsiteY2-48" fmla="*/ 2068286 h 4136572"/>
              <a:gd name="connsiteX3-49" fmla="*/ 402705 w 435987"/>
              <a:gd name="connsiteY3-50" fmla="*/ 73619 h 4136572"/>
              <a:gd name="connsiteX4-51" fmla="*/ 435987 w 435987"/>
              <a:gd name="connsiteY4-52" fmla="*/ 0 h 4136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5987" h="4136572">
                <a:moveTo>
                  <a:pt x="435987" y="4136572"/>
                </a:moveTo>
                <a:lnTo>
                  <a:pt x="402705" y="4062953"/>
                </a:lnTo>
                <a:cubicBezTo>
                  <a:pt x="143393" y="3449873"/>
                  <a:pt x="0" y="2775825"/>
                  <a:pt x="0" y="2068286"/>
                </a:cubicBezTo>
                <a:cubicBezTo>
                  <a:pt x="0" y="1360747"/>
                  <a:pt x="143393" y="686699"/>
                  <a:pt x="402705" y="73619"/>
                </a:cubicBezTo>
                <a:lnTo>
                  <a:pt x="435987" y="0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94000">
                      <a:schemeClr val="accent1"/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任意多边形: 形状 23"/>
          <p:cNvSpPr/>
          <p:nvPr/>
        </p:nvSpPr>
        <p:spPr>
          <a:xfrm>
            <a:off x="10784463" y="1360714"/>
            <a:ext cx="435987" cy="4136572"/>
          </a:xfrm>
          <a:custGeom>
            <a:avLst/>
            <a:gdLst>
              <a:gd name="connsiteX0" fmla="*/ 0 w 5035550"/>
              <a:gd name="connsiteY0" fmla="*/ 0 h 4136572"/>
              <a:gd name="connsiteX1" fmla="*/ 4599563 w 5035550"/>
              <a:gd name="connsiteY1" fmla="*/ 0 h 4136572"/>
              <a:gd name="connsiteX2" fmla="*/ 4632845 w 5035550"/>
              <a:gd name="connsiteY2" fmla="*/ 73619 h 4136572"/>
              <a:gd name="connsiteX3" fmla="*/ 5035550 w 5035550"/>
              <a:gd name="connsiteY3" fmla="*/ 2068286 h 4136572"/>
              <a:gd name="connsiteX4" fmla="*/ 4632845 w 5035550"/>
              <a:gd name="connsiteY4" fmla="*/ 4062953 h 4136572"/>
              <a:gd name="connsiteX5" fmla="*/ 4599563 w 5035550"/>
              <a:gd name="connsiteY5" fmla="*/ 4136572 h 4136572"/>
              <a:gd name="connsiteX6" fmla="*/ 0 w 5035550"/>
              <a:gd name="connsiteY6" fmla="*/ 4136572 h 4136572"/>
              <a:gd name="connsiteX7" fmla="*/ 0 w 5035550"/>
              <a:gd name="connsiteY7" fmla="*/ 0 h 4136572"/>
              <a:gd name="connsiteX0-1" fmla="*/ 0 w 5035550"/>
              <a:gd name="connsiteY0-2" fmla="*/ 0 h 4136572"/>
              <a:gd name="connsiteX1-3" fmla="*/ 4599563 w 5035550"/>
              <a:gd name="connsiteY1-4" fmla="*/ 0 h 4136572"/>
              <a:gd name="connsiteX2-5" fmla="*/ 4632845 w 5035550"/>
              <a:gd name="connsiteY2-6" fmla="*/ 73619 h 4136572"/>
              <a:gd name="connsiteX3-7" fmla="*/ 5035550 w 5035550"/>
              <a:gd name="connsiteY3-8" fmla="*/ 2068286 h 4136572"/>
              <a:gd name="connsiteX4-9" fmla="*/ 4632845 w 5035550"/>
              <a:gd name="connsiteY4-10" fmla="*/ 4062953 h 4136572"/>
              <a:gd name="connsiteX5-11" fmla="*/ 4599563 w 5035550"/>
              <a:gd name="connsiteY5-12" fmla="*/ 4136572 h 4136572"/>
              <a:gd name="connsiteX6-13" fmla="*/ 0 w 5035550"/>
              <a:gd name="connsiteY6-14" fmla="*/ 4136572 h 4136572"/>
              <a:gd name="connsiteX7-15" fmla="*/ 91440 w 5035550"/>
              <a:gd name="connsiteY7-16" fmla="*/ 91440 h 4136572"/>
              <a:gd name="connsiteX0-17" fmla="*/ 0 w 5035550"/>
              <a:gd name="connsiteY0-18" fmla="*/ 0 h 4136572"/>
              <a:gd name="connsiteX1-19" fmla="*/ 4599563 w 5035550"/>
              <a:gd name="connsiteY1-20" fmla="*/ 0 h 4136572"/>
              <a:gd name="connsiteX2-21" fmla="*/ 4632845 w 5035550"/>
              <a:gd name="connsiteY2-22" fmla="*/ 73619 h 4136572"/>
              <a:gd name="connsiteX3-23" fmla="*/ 5035550 w 5035550"/>
              <a:gd name="connsiteY3-24" fmla="*/ 2068286 h 4136572"/>
              <a:gd name="connsiteX4-25" fmla="*/ 4632845 w 5035550"/>
              <a:gd name="connsiteY4-26" fmla="*/ 4062953 h 4136572"/>
              <a:gd name="connsiteX5-27" fmla="*/ 4599563 w 5035550"/>
              <a:gd name="connsiteY5-28" fmla="*/ 4136572 h 4136572"/>
              <a:gd name="connsiteX6-29" fmla="*/ 0 w 5035550"/>
              <a:gd name="connsiteY6-30" fmla="*/ 4136572 h 4136572"/>
              <a:gd name="connsiteX0-31" fmla="*/ 4599563 w 5035550"/>
              <a:gd name="connsiteY0-32" fmla="*/ 0 h 4136572"/>
              <a:gd name="connsiteX1-33" fmla="*/ 4632845 w 5035550"/>
              <a:gd name="connsiteY1-34" fmla="*/ 73619 h 4136572"/>
              <a:gd name="connsiteX2-35" fmla="*/ 5035550 w 5035550"/>
              <a:gd name="connsiteY2-36" fmla="*/ 2068286 h 4136572"/>
              <a:gd name="connsiteX3-37" fmla="*/ 4632845 w 5035550"/>
              <a:gd name="connsiteY3-38" fmla="*/ 4062953 h 4136572"/>
              <a:gd name="connsiteX4-39" fmla="*/ 4599563 w 5035550"/>
              <a:gd name="connsiteY4-40" fmla="*/ 4136572 h 4136572"/>
              <a:gd name="connsiteX5-41" fmla="*/ 0 w 5035550"/>
              <a:gd name="connsiteY5-42" fmla="*/ 4136572 h 4136572"/>
              <a:gd name="connsiteX0-43" fmla="*/ 0 w 435987"/>
              <a:gd name="connsiteY0-44" fmla="*/ 0 h 4136572"/>
              <a:gd name="connsiteX1-45" fmla="*/ 33282 w 435987"/>
              <a:gd name="connsiteY1-46" fmla="*/ 73619 h 4136572"/>
              <a:gd name="connsiteX2-47" fmla="*/ 435987 w 435987"/>
              <a:gd name="connsiteY2-48" fmla="*/ 2068286 h 4136572"/>
              <a:gd name="connsiteX3-49" fmla="*/ 33282 w 435987"/>
              <a:gd name="connsiteY3-50" fmla="*/ 4062953 h 4136572"/>
              <a:gd name="connsiteX4-51" fmla="*/ 0 w 435987"/>
              <a:gd name="connsiteY4-52" fmla="*/ 4136572 h 4136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5987" h="4136572">
                <a:moveTo>
                  <a:pt x="0" y="0"/>
                </a:moveTo>
                <a:lnTo>
                  <a:pt x="33282" y="73619"/>
                </a:lnTo>
                <a:cubicBezTo>
                  <a:pt x="292594" y="686699"/>
                  <a:pt x="435987" y="1360747"/>
                  <a:pt x="435987" y="2068286"/>
                </a:cubicBezTo>
                <a:cubicBezTo>
                  <a:pt x="435987" y="2775825"/>
                  <a:pt x="292594" y="3449873"/>
                  <a:pt x="33282" y="4062953"/>
                </a:cubicBezTo>
                <a:lnTo>
                  <a:pt x="0" y="4136572"/>
                </a:lnTo>
              </a:path>
            </a:pathLst>
          </a:cu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94000">
                      <a:schemeClr val="accent1"/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椭圆 24"/>
          <p:cNvSpPr/>
          <p:nvPr/>
        </p:nvSpPr>
        <p:spPr>
          <a:xfrm rot="8100000">
            <a:off x="5918200" y="4768819"/>
            <a:ext cx="355600" cy="355600"/>
          </a:xfrm>
          <a:prstGeom prst="ellipse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5383232" y="5170047"/>
            <a:ext cx="2710294" cy="721801"/>
            <a:chOff x="5234224" y="5170047"/>
            <a:chExt cx="2710294" cy="721801"/>
          </a:xfrm>
        </p:grpSpPr>
        <p:sp>
          <p:nvSpPr>
            <p:cNvPr id="27" name="文本框 26"/>
            <p:cNvSpPr txBox="1"/>
            <p:nvPr/>
          </p:nvSpPr>
          <p:spPr>
            <a:xfrm>
              <a:off x="5234224" y="5170047"/>
              <a:ext cx="2328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</a:rPr>
                <a:t>以人为本</a:t>
              </a:r>
              <a:endParaRPr lang="en-US" sz="24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234225" y="5511295"/>
              <a:ext cx="2710293" cy="380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人力成本占大头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软件项目管理的目标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80336" y="990699"/>
            <a:ext cx="8822811" cy="78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800" dirty="0"/>
              <a:t>目标：合理利用资源、管理风险、控制成本和时间等因素，来完成项目目标，满足干系人需求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39286" y="1557427"/>
            <a:ext cx="3227962" cy="661480"/>
          </a:xfrm>
          <a:prstGeom prst="roundRect">
            <a:avLst>
              <a:gd name="adj" fmla="val 50000"/>
            </a:avLst>
          </a:prstGeom>
          <a:solidFill>
            <a:schemeClr val="accent1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zh-CN" altLang="en-US" sz="1800" dirty="0">
                <a:solidFill>
                  <a:schemeClr val="tx1"/>
                </a:solidFill>
              </a:rPr>
              <a:t>注意四个要素的协调和权衡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36" name="组合 35"/>
          <p:cNvGrpSpPr/>
          <p:nvPr>
            <p:custDataLst>
              <p:tags r:id="rId1"/>
            </p:custDataLst>
          </p:nvPr>
        </p:nvGrpSpPr>
        <p:grpSpPr>
          <a:xfrm>
            <a:off x="4915574" y="2785032"/>
            <a:ext cx="2223476" cy="2222566"/>
            <a:chOff x="4903425" y="2036400"/>
            <a:chExt cx="2384175" cy="2383200"/>
          </a:xfrm>
        </p:grpSpPr>
        <p:sp>
          <p:nvSpPr>
            <p:cNvPr id="37" name="椭圆 36"/>
            <p:cNvSpPr/>
            <p:nvPr>
              <p:custDataLst>
                <p:tags r:id="rId2"/>
              </p:custDataLst>
            </p:nvPr>
          </p:nvSpPr>
          <p:spPr>
            <a:xfrm>
              <a:off x="4905375" y="2038350"/>
              <a:ext cx="2381250" cy="2381250"/>
            </a:xfrm>
            <a:prstGeom prst="ellipse">
              <a:avLst/>
            </a:prstGeom>
            <a:noFill/>
            <a:ln w="22225">
              <a:gradFill>
                <a:gsLst>
                  <a:gs pos="0">
                    <a:schemeClr val="accent1"/>
                  </a:gs>
                  <a:gs pos="70000">
                    <a:srgbClr val="031761">
                      <a:alpha val="0"/>
                    </a:srgbClr>
                  </a:gs>
                  <a:gs pos="30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弧形 37"/>
            <p:cNvSpPr/>
            <p:nvPr>
              <p:custDataLst>
                <p:tags r:id="rId3"/>
              </p:custDataLst>
            </p:nvPr>
          </p:nvSpPr>
          <p:spPr>
            <a:xfrm>
              <a:off x="4904400" y="2036400"/>
              <a:ext cx="2383200" cy="2383200"/>
            </a:xfrm>
            <a:prstGeom prst="arc">
              <a:avLst>
                <a:gd name="adj1" fmla="val 16352254"/>
                <a:gd name="adj2" fmla="val 19480012"/>
              </a:avLst>
            </a:prstGeom>
            <a:ln w="603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弧形 38"/>
            <p:cNvSpPr/>
            <p:nvPr>
              <p:custDataLst>
                <p:tags r:id="rId4"/>
              </p:custDataLst>
            </p:nvPr>
          </p:nvSpPr>
          <p:spPr>
            <a:xfrm>
              <a:off x="4903425" y="2036400"/>
              <a:ext cx="2383200" cy="2383200"/>
            </a:xfrm>
            <a:prstGeom prst="arc">
              <a:avLst>
                <a:gd name="adj1" fmla="val 5412482"/>
                <a:gd name="adj2" fmla="val 8451667"/>
              </a:avLst>
            </a:prstGeom>
            <a:ln w="603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4899288" y="3602015"/>
            <a:ext cx="2257028" cy="67710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1"/>
                </a:solidFill>
                <a:latin typeface="+mj-ea"/>
                <a:ea typeface="+mj-ea"/>
              </a:rPr>
              <a:t>四大要素</a:t>
            </a:r>
            <a:endParaRPr lang="zh-CN" altLang="en-US" sz="4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1" name="椭圆 40"/>
          <p:cNvSpPr/>
          <p:nvPr>
            <p:custDataLst>
              <p:tags r:id="rId5"/>
            </p:custDataLst>
          </p:nvPr>
        </p:nvSpPr>
        <p:spPr>
          <a:xfrm>
            <a:off x="5199124" y="3068615"/>
            <a:ext cx="1657350" cy="1657350"/>
          </a:xfrm>
          <a:prstGeom prst="ellipse">
            <a:avLst/>
          </a:prstGeom>
          <a:noFill/>
          <a:ln w="22225">
            <a:gradFill>
              <a:gsLst>
                <a:gs pos="0">
                  <a:schemeClr val="accent1"/>
                </a:gs>
                <a:gs pos="70000">
                  <a:srgbClr val="031761">
                    <a:alpha val="0"/>
                  </a:srgbClr>
                </a:gs>
                <a:gs pos="3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2" name="组合 41"/>
          <p:cNvGrpSpPr/>
          <p:nvPr>
            <p:custDataLst>
              <p:tags r:id="rId6"/>
            </p:custDataLst>
          </p:nvPr>
        </p:nvGrpSpPr>
        <p:grpSpPr>
          <a:xfrm rot="18000000">
            <a:off x="4618980" y="2489534"/>
            <a:ext cx="2814714" cy="2813562"/>
            <a:chOff x="4903425" y="2036400"/>
            <a:chExt cx="2384175" cy="2383200"/>
          </a:xfrm>
        </p:grpSpPr>
        <p:sp>
          <p:nvSpPr>
            <p:cNvPr id="43" name="椭圆 42"/>
            <p:cNvSpPr/>
            <p:nvPr>
              <p:custDataLst>
                <p:tags r:id="rId7"/>
              </p:custDataLst>
            </p:nvPr>
          </p:nvSpPr>
          <p:spPr>
            <a:xfrm>
              <a:off x="4905375" y="2038350"/>
              <a:ext cx="2381250" cy="2381250"/>
            </a:xfrm>
            <a:prstGeom prst="ellipse">
              <a:avLst/>
            </a:prstGeom>
            <a:noFill/>
            <a:ln w="22225">
              <a:gradFill>
                <a:gsLst>
                  <a:gs pos="0">
                    <a:schemeClr val="accent1"/>
                  </a:gs>
                  <a:gs pos="70000">
                    <a:srgbClr val="031761">
                      <a:alpha val="0"/>
                    </a:srgbClr>
                  </a:gs>
                  <a:gs pos="30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弧形 43"/>
            <p:cNvSpPr/>
            <p:nvPr>
              <p:custDataLst>
                <p:tags r:id="rId8"/>
              </p:custDataLst>
            </p:nvPr>
          </p:nvSpPr>
          <p:spPr>
            <a:xfrm>
              <a:off x="4904400" y="2036400"/>
              <a:ext cx="2383200" cy="2383200"/>
            </a:xfrm>
            <a:prstGeom prst="arc">
              <a:avLst>
                <a:gd name="adj1" fmla="val 16352254"/>
                <a:gd name="adj2" fmla="val 19480012"/>
              </a:avLst>
            </a:prstGeom>
            <a:ln w="603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弧形 44"/>
            <p:cNvSpPr/>
            <p:nvPr>
              <p:custDataLst>
                <p:tags r:id="rId9"/>
              </p:custDataLst>
            </p:nvPr>
          </p:nvSpPr>
          <p:spPr>
            <a:xfrm>
              <a:off x="4903425" y="2036400"/>
              <a:ext cx="2383200" cy="2383200"/>
            </a:xfrm>
            <a:prstGeom prst="arc">
              <a:avLst>
                <a:gd name="adj1" fmla="val 5412482"/>
                <a:gd name="adj2" fmla="val 8451667"/>
              </a:avLst>
            </a:prstGeom>
            <a:ln w="603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椭圆 45"/>
          <p:cNvSpPr/>
          <p:nvPr>
            <p:custDataLst>
              <p:tags r:id="rId10"/>
            </p:custDataLst>
          </p:nvPr>
        </p:nvSpPr>
        <p:spPr>
          <a:xfrm rot="17812014">
            <a:off x="4230701" y="2100469"/>
            <a:ext cx="3590696" cy="3590696"/>
          </a:xfrm>
          <a:prstGeom prst="ellipse">
            <a:avLst/>
          </a:prstGeom>
          <a:noFill/>
          <a:ln w="22225">
            <a:gradFill>
              <a:gsLst>
                <a:gs pos="0">
                  <a:schemeClr val="accent1"/>
                </a:gs>
                <a:gs pos="70000">
                  <a:srgbClr val="031761">
                    <a:alpha val="0"/>
                  </a:srgbClr>
                </a:gs>
                <a:gs pos="4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7" name="椭圆 46"/>
          <p:cNvSpPr/>
          <p:nvPr>
            <p:custDataLst>
              <p:tags r:id="rId11"/>
            </p:custDataLst>
          </p:nvPr>
        </p:nvSpPr>
        <p:spPr>
          <a:xfrm>
            <a:off x="4538468" y="2711428"/>
            <a:ext cx="155424" cy="155424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8" name="椭圆 47"/>
          <p:cNvSpPr/>
          <p:nvPr>
            <p:custDataLst>
              <p:tags r:id="rId12"/>
            </p:custDataLst>
          </p:nvPr>
        </p:nvSpPr>
        <p:spPr>
          <a:xfrm>
            <a:off x="4394210" y="4725965"/>
            <a:ext cx="155424" cy="155424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0" name="椭圆 49"/>
          <p:cNvSpPr/>
          <p:nvPr>
            <p:custDataLst>
              <p:tags r:id="rId13"/>
            </p:custDataLst>
          </p:nvPr>
        </p:nvSpPr>
        <p:spPr>
          <a:xfrm>
            <a:off x="7351798" y="2711428"/>
            <a:ext cx="155424" cy="155424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1" name="椭圆 50"/>
          <p:cNvSpPr/>
          <p:nvPr>
            <p:custDataLst>
              <p:tags r:id="rId14"/>
            </p:custDataLst>
          </p:nvPr>
        </p:nvSpPr>
        <p:spPr>
          <a:xfrm>
            <a:off x="7486660" y="4725965"/>
            <a:ext cx="155424" cy="155424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2" name="文本框 51"/>
          <p:cNvSpPr txBox="1"/>
          <p:nvPr>
            <p:custDataLst>
              <p:tags r:id="rId15"/>
            </p:custDataLst>
          </p:nvPr>
        </p:nvSpPr>
        <p:spPr>
          <a:xfrm>
            <a:off x="7946221" y="2594960"/>
            <a:ext cx="615553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成本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3" name="文本框 52"/>
          <p:cNvSpPr txBox="1"/>
          <p:nvPr>
            <p:custDataLst>
              <p:tags r:id="rId16"/>
            </p:custDataLst>
          </p:nvPr>
        </p:nvSpPr>
        <p:spPr>
          <a:xfrm>
            <a:off x="7824018" y="2985819"/>
            <a:ext cx="2465443" cy="25590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400" b="0">
                <a:effectLst/>
                <a:latin typeface="+mn-ea"/>
              </a:defRPr>
            </a:lvl1pPr>
          </a:lstStyle>
          <a:p>
            <a:pPr algn="l"/>
            <a:r>
              <a:rPr lang="zh-CN" altLang="en-US" dirty="0"/>
              <a:t>预算，做完要多少钱</a:t>
            </a:r>
            <a:endParaRPr lang="zh-CN" altLang="en-US" dirty="0"/>
          </a:p>
        </p:txBody>
      </p:sp>
      <p:sp>
        <p:nvSpPr>
          <p:cNvPr id="54" name="文本框 53"/>
          <p:cNvSpPr txBox="1"/>
          <p:nvPr>
            <p:custDataLst>
              <p:tags r:id="rId17"/>
            </p:custDataLst>
          </p:nvPr>
        </p:nvSpPr>
        <p:spPr>
          <a:xfrm>
            <a:off x="7781629" y="4661504"/>
            <a:ext cx="615553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质量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5" name="文本框 54"/>
          <p:cNvSpPr txBox="1"/>
          <p:nvPr>
            <p:custDataLst>
              <p:tags r:id="rId18"/>
            </p:custDataLst>
          </p:nvPr>
        </p:nvSpPr>
        <p:spPr>
          <a:xfrm>
            <a:off x="7781629" y="5078601"/>
            <a:ext cx="2465443" cy="25590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/>
              <a:t>需求满足程度</a:t>
            </a:r>
            <a:endParaRPr lang="zh-CN" altLang="en-US" sz="14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19"/>
            </p:custDataLst>
          </p:nvPr>
        </p:nvSpPr>
        <p:spPr>
          <a:xfrm>
            <a:off x="3634965" y="4657110"/>
            <a:ext cx="615553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r"/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范围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9" name="文本框 58"/>
          <p:cNvSpPr txBox="1"/>
          <p:nvPr>
            <p:custDataLst>
              <p:tags r:id="rId20"/>
            </p:custDataLst>
          </p:nvPr>
        </p:nvSpPr>
        <p:spPr>
          <a:xfrm>
            <a:off x="1785075" y="5047969"/>
            <a:ext cx="2465443" cy="25590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要做成什么样子</a:t>
            </a:r>
            <a:endParaRPr lang="zh-CN" altLang="en-US" sz="14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21"/>
            </p:custDataLst>
          </p:nvPr>
        </p:nvSpPr>
        <p:spPr>
          <a:xfrm>
            <a:off x="3529472" y="2594960"/>
            <a:ext cx="615553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r"/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时间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1" name="文本框 60"/>
          <p:cNvSpPr txBox="1"/>
          <p:nvPr>
            <p:custDataLst>
              <p:tags r:id="rId22"/>
            </p:custDataLst>
          </p:nvPr>
        </p:nvSpPr>
        <p:spPr>
          <a:xfrm>
            <a:off x="1679582" y="2985819"/>
            <a:ext cx="2465443" cy="25590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b="0" dirty="0">
                <a:effectLst/>
                <a:latin typeface="+mn-ea"/>
              </a:rPr>
              <a:t>多久做完</a:t>
            </a:r>
            <a:endParaRPr lang="zh-CN" altLang="en-US" sz="1400" b="0" dirty="0">
              <a:effectLst/>
              <a:latin typeface="+mn-ea"/>
            </a:endParaRPr>
          </a:p>
        </p:txBody>
      </p:sp>
      <p:sp>
        <p:nvSpPr>
          <p:cNvPr id="62" name="箭头: 下 61"/>
          <p:cNvSpPr/>
          <p:nvPr>
            <p:custDataLst>
              <p:tags r:id="rId23"/>
            </p:custDataLst>
          </p:nvPr>
        </p:nvSpPr>
        <p:spPr>
          <a:xfrm rot="17115714">
            <a:off x="3810599" y="1537431"/>
            <a:ext cx="601000" cy="1170502"/>
          </a:xfrm>
          <a:prstGeom prst="downArrow">
            <a:avLst/>
          </a:pr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94000">
                <a:schemeClr val="accent1">
                  <a:lumMod val="90000"/>
                  <a:lumOff val="1000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软件常见问题分析</a:t>
            </a:r>
            <a:endParaRPr lang="zh-CN" altLang="en-US" dirty="0"/>
          </a:p>
        </p:txBody>
      </p:sp>
      <p:grpSp>
        <p:nvGrpSpPr>
          <p:cNvPr id="30" name="组合 29"/>
          <p:cNvGrpSpPr/>
          <p:nvPr>
            <p:custDataLst>
              <p:tags r:id="rId1"/>
            </p:custDataLst>
          </p:nvPr>
        </p:nvGrpSpPr>
        <p:grpSpPr>
          <a:xfrm>
            <a:off x="1667376" y="1126332"/>
            <a:ext cx="3765885" cy="1435242"/>
            <a:chOff x="2405695" y="1617753"/>
            <a:chExt cx="3765885" cy="1435242"/>
          </a:xfrm>
        </p:grpSpPr>
        <p:sp>
          <p:nvSpPr>
            <p:cNvPr id="4" name="矩形: 圆角 3"/>
            <p:cNvSpPr/>
            <p:nvPr>
              <p:custDataLst>
                <p:tags r:id="rId2"/>
              </p:custDataLst>
            </p:nvPr>
          </p:nvSpPr>
          <p:spPr>
            <a:xfrm>
              <a:off x="2568307" y="1617753"/>
              <a:ext cx="3527693" cy="1435242"/>
            </a:xfrm>
            <a:prstGeom prst="roundRect">
              <a:avLst>
                <a:gd name="adj" fmla="val 8464"/>
              </a:avLst>
            </a:prstGeom>
            <a:noFill/>
            <a:ln w="22426">
              <a:solidFill>
                <a:schemeClr val="accent1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5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+mn-cs"/>
              </a:endParaRPr>
            </a:p>
          </p:txBody>
        </p:sp>
        <p:sp>
          <p:nvSpPr>
            <p:cNvPr id="6" name="矩形: 圆角 5"/>
            <p:cNvSpPr/>
            <p:nvPr>
              <p:custDataLst>
                <p:tags r:id="rId3"/>
              </p:custDataLst>
            </p:nvPr>
          </p:nvSpPr>
          <p:spPr>
            <a:xfrm>
              <a:off x="2405723" y="1793421"/>
              <a:ext cx="1670165" cy="42608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50" spc="50" dirty="0">
                  <a:solidFill>
                    <a:prstClr val="white"/>
                  </a:solidFill>
                  <a:latin typeface="MiSans Semibold" panose="00000700000000000000" charset="-122"/>
                  <a:ea typeface="MiSans Semibold" panose="00000700000000000000" charset="-122"/>
                </a:rPr>
                <a:t>管理</a:t>
              </a:r>
              <a:r>
                <a:rPr kumimoji="0" lang="zh-CN" altLang="en-US" sz="1650" b="0" i="0" u="none" strike="noStrike" kern="1200" cap="none" spc="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ans Semibold" panose="00000700000000000000" charset="-122"/>
                  <a:ea typeface="MiSans Semibold" panose="00000700000000000000" charset="-122"/>
                  <a:cs typeface="+mn-cs"/>
                </a:rPr>
                <a:t>意识淡薄</a:t>
              </a:r>
              <a:endParaRPr kumimoji="0" lang="zh-CN" altLang="en-US" sz="165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Semibold" panose="00000700000000000000" charset="-122"/>
                <a:ea typeface="MiSans Semibold" panose="00000700000000000000" charset="-122"/>
                <a:cs typeface="+mn-cs"/>
              </a:endParaRPr>
            </a:p>
          </p:txBody>
        </p:sp>
        <p:sp>
          <p:nvSpPr>
            <p:cNvPr id="7" name="直角三角形 6"/>
            <p:cNvSpPr/>
            <p:nvPr>
              <p:custDataLst>
                <p:tags r:id="rId4"/>
              </p:custDataLst>
            </p:nvPr>
          </p:nvSpPr>
          <p:spPr>
            <a:xfrm rot="16200000" flipH="1">
              <a:off x="2402895" y="2220792"/>
              <a:ext cx="168184" cy="162583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5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5"/>
              </p:custDataLst>
            </p:nvPr>
          </p:nvSpPr>
          <p:spPr>
            <a:xfrm>
              <a:off x="2643887" y="2244874"/>
              <a:ext cx="3527693" cy="789954"/>
            </a:xfrm>
            <a:prstGeom prst="rect">
              <a:avLst/>
            </a:prstGeom>
            <a:noFill/>
            <a:effectLst/>
          </p:spPr>
          <p:txBody>
            <a:bodyPr wrap="square" lIns="90421" tIns="45209" rIns="90421" bIns="45209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Sans" panose="00000500000000000000" charset="-122"/>
                  <a:ea typeface="MiSans" panose="00000500000000000000" charset="-122"/>
                  <a:cs typeface="+mn-cs"/>
                </a:rPr>
                <a:t>项目经理忽视项目管理工作，导致项目失控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>
            <p:custDataLst>
              <p:tags r:id="rId6"/>
            </p:custDataLst>
          </p:nvPr>
        </p:nvGrpSpPr>
        <p:grpSpPr>
          <a:xfrm>
            <a:off x="6686116" y="1126332"/>
            <a:ext cx="3765885" cy="1435242"/>
            <a:chOff x="7133589" y="1169557"/>
            <a:chExt cx="3765885" cy="1435242"/>
          </a:xfrm>
        </p:grpSpPr>
        <p:sp>
          <p:nvSpPr>
            <p:cNvPr id="10" name="矩形: 圆角 9"/>
            <p:cNvSpPr/>
            <p:nvPr>
              <p:custDataLst>
                <p:tags r:id="rId7"/>
              </p:custDataLst>
            </p:nvPr>
          </p:nvSpPr>
          <p:spPr>
            <a:xfrm>
              <a:off x="7296201" y="1169557"/>
              <a:ext cx="3527693" cy="1435242"/>
            </a:xfrm>
            <a:prstGeom prst="roundRect">
              <a:avLst>
                <a:gd name="adj" fmla="val 8464"/>
              </a:avLst>
            </a:prstGeom>
            <a:noFill/>
            <a:ln w="22426">
              <a:solidFill>
                <a:schemeClr val="accent1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5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+mn-cs"/>
              </a:endParaRPr>
            </a:p>
          </p:txBody>
        </p:sp>
        <p:sp>
          <p:nvSpPr>
            <p:cNvPr id="11" name="矩形: 圆角 10"/>
            <p:cNvSpPr/>
            <p:nvPr>
              <p:custDataLst>
                <p:tags r:id="rId8"/>
              </p:custDataLst>
            </p:nvPr>
          </p:nvSpPr>
          <p:spPr>
            <a:xfrm>
              <a:off x="7133617" y="1345225"/>
              <a:ext cx="1670165" cy="42608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50" spc="50" dirty="0">
                  <a:solidFill>
                    <a:prstClr val="white"/>
                  </a:solidFill>
                  <a:latin typeface="MiSans Semibold" panose="00000700000000000000" charset="-122"/>
                  <a:ea typeface="MiSans Semibold" panose="00000700000000000000" charset="-122"/>
                </a:rPr>
                <a:t>成本基础不足</a:t>
              </a:r>
              <a:endParaRPr kumimoji="0" lang="zh-CN" altLang="en-US" sz="165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Semibold" panose="00000700000000000000" charset="-122"/>
                <a:ea typeface="MiSans Semibold" panose="00000700000000000000" charset="-122"/>
                <a:cs typeface="+mn-cs"/>
              </a:endParaRPr>
            </a:p>
          </p:txBody>
        </p:sp>
        <p:sp>
          <p:nvSpPr>
            <p:cNvPr id="12" name="直角三角形 11"/>
            <p:cNvSpPr/>
            <p:nvPr>
              <p:custDataLst>
                <p:tags r:id="rId9"/>
              </p:custDataLst>
            </p:nvPr>
          </p:nvSpPr>
          <p:spPr>
            <a:xfrm rot="16200000" flipH="1">
              <a:off x="7130789" y="1772596"/>
              <a:ext cx="168184" cy="162583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5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+mn-cs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0"/>
              </p:custDataLst>
            </p:nvPr>
          </p:nvSpPr>
          <p:spPr>
            <a:xfrm>
              <a:off x="7371781" y="1796678"/>
              <a:ext cx="3527693" cy="789954"/>
            </a:xfrm>
            <a:prstGeom prst="rect">
              <a:avLst/>
            </a:prstGeom>
            <a:noFill/>
            <a:effectLst/>
          </p:spPr>
          <p:txBody>
            <a:bodyPr wrap="square" lIns="90421" tIns="45209" rIns="90421" bIns="45209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Sans" panose="00000500000000000000" charset="-122"/>
                  <a:ea typeface="MiSans" panose="00000500000000000000" charset="-122"/>
                  <a:cs typeface="+mn-cs"/>
                </a:rPr>
                <a:t>成本控制机制不完善，导致成本无法科学估量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+mn-cs"/>
              </a:endParaRPr>
            </a:p>
          </p:txBody>
        </p:sp>
      </p:grpSp>
      <p:grpSp>
        <p:nvGrpSpPr>
          <p:cNvPr id="33" name="组合 32"/>
          <p:cNvGrpSpPr/>
          <p:nvPr>
            <p:custDataLst>
              <p:tags r:id="rId11"/>
            </p:custDataLst>
          </p:nvPr>
        </p:nvGrpSpPr>
        <p:grpSpPr>
          <a:xfrm>
            <a:off x="1667376" y="2979885"/>
            <a:ext cx="3765885" cy="1435242"/>
            <a:chOff x="2481275" y="3319034"/>
            <a:chExt cx="3765885" cy="1435242"/>
          </a:xfrm>
        </p:grpSpPr>
        <p:sp>
          <p:nvSpPr>
            <p:cNvPr id="14" name="矩形: 圆角 13"/>
            <p:cNvSpPr/>
            <p:nvPr>
              <p:custDataLst>
                <p:tags r:id="rId12"/>
              </p:custDataLst>
            </p:nvPr>
          </p:nvSpPr>
          <p:spPr>
            <a:xfrm>
              <a:off x="2643887" y="3319034"/>
              <a:ext cx="3527693" cy="1435242"/>
            </a:xfrm>
            <a:prstGeom prst="roundRect">
              <a:avLst>
                <a:gd name="adj" fmla="val 8464"/>
              </a:avLst>
            </a:prstGeom>
            <a:noFill/>
            <a:ln w="22426">
              <a:solidFill>
                <a:schemeClr val="accent1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5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+mn-cs"/>
              </a:endParaRPr>
            </a:p>
          </p:txBody>
        </p:sp>
        <p:sp>
          <p:nvSpPr>
            <p:cNvPr id="15" name="矩形: 圆角 14"/>
            <p:cNvSpPr/>
            <p:nvPr>
              <p:custDataLst>
                <p:tags r:id="rId13"/>
              </p:custDataLst>
            </p:nvPr>
          </p:nvSpPr>
          <p:spPr>
            <a:xfrm>
              <a:off x="2481303" y="3494702"/>
              <a:ext cx="1670165" cy="42608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50" spc="50" dirty="0">
                  <a:solidFill>
                    <a:prstClr val="white"/>
                  </a:solidFill>
                  <a:latin typeface="MiSans Semibold" panose="00000700000000000000" charset="-122"/>
                  <a:ea typeface="MiSans Semibold" panose="00000700000000000000" charset="-122"/>
                </a:rPr>
                <a:t>计划执行不力</a:t>
              </a:r>
              <a:endParaRPr kumimoji="0" lang="zh-CN" altLang="en-US" sz="165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Semibold" panose="00000700000000000000" charset="-122"/>
                <a:ea typeface="MiSans Semibold" panose="00000700000000000000" charset="-122"/>
                <a:cs typeface="+mn-cs"/>
              </a:endParaRPr>
            </a:p>
          </p:txBody>
        </p:sp>
        <p:sp>
          <p:nvSpPr>
            <p:cNvPr id="16" name="直角三角形 15"/>
            <p:cNvSpPr/>
            <p:nvPr>
              <p:custDataLst>
                <p:tags r:id="rId14"/>
              </p:custDataLst>
            </p:nvPr>
          </p:nvSpPr>
          <p:spPr>
            <a:xfrm rot="16200000" flipH="1">
              <a:off x="2478475" y="3922073"/>
              <a:ext cx="168184" cy="162583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5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2719467" y="3946155"/>
              <a:ext cx="3527693" cy="789954"/>
            </a:xfrm>
            <a:prstGeom prst="rect">
              <a:avLst/>
            </a:prstGeom>
            <a:noFill/>
            <a:effectLst/>
          </p:spPr>
          <p:txBody>
            <a:bodyPr wrap="square" lIns="90421" tIns="45209" rIns="90421" bIns="45209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Sans" panose="00000500000000000000" charset="-122"/>
                  <a:ea typeface="MiSans" panose="00000500000000000000" charset="-122"/>
                  <a:cs typeface="+mn-cs"/>
                </a:rPr>
                <a:t>项目计划不科学或不详细，导致执行不到位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+mn-cs"/>
              </a:endParaRPr>
            </a:p>
          </p:txBody>
        </p:sp>
      </p:grpSp>
      <p:grpSp>
        <p:nvGrpSpPr>
          <p:cNvPr id="32" name="组合 31"/>
          <p:cNvGrpSpPr/>
          <p:nvPr>
            <p:custDataLst>
              <p:tags r:id="rId16"/>
            </p:custDataLst>
          </p:nvPr>
        </p:nvGrpSpPr>
        <p:grpSpPr>
          <a:xfrm>
            <a:off x="6686116" y="2956286"/>
            <a:ext cx="3765885" cy="1435242"/>
            <a:chOff x="7209169" y="3319034"/>
            <a:chExt cx="3765885" cy="1435242"/>
          </a:xfrm>
        </p:grpSpPr>
        <p:sp>
          <p:nvSpPr>
            <p:cNvPr id="22" name="矩形: 圆角 21"/>
            <p:cNvSpPr/>
            <p:nvPr>
              <p:custDataLst>
                <p:tags r:id="rId17"/>
              </p:custDataLst>
            </p:nvPr>
          </p:nvSpPr>
          <p:spPr>
            <a:xfrm>
              <a:off x="7371781" y="3319034"/>
              <a:ext cx="3527693" cy="1435242"/>
            </a:xfrm>
            <a:prstGeom prst="roundRect">
              <a:avLst>
                <a:gd name="adj" fmla="val 8464"/>
              </a:avLst>
            </a:prstGeom>
            <a:noFill/>
            <a:ln w="22426">
              <a:solidFill>
                <a:schemeClr val="accent1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5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+mn-cs"/>
              </a:endParaRPr>
            </a:p>
          </p:txBody>
        </p:sp>
        <p:sp>
          <p:nvSpPr>
            <p:cNvPr id="23" name="矩形: 圆角 22"/>
            <p:cNvSpPr/>
            <p:nvPr>
              <p:custDataLst>
                <p:tags r:id="rId18"/>
              </p:custDataLst>
            </p:nvPr>
          </p:nvSpPr>
          <p:spPr>
            <a:xfrm>
              <a:off x="7209197" y="3494702"/>
              <a:ext cx="1670165" cy="42608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50" spc="50" dirty="0">
                  <a:solidFill>
                    <a:prstClr val="white"/>
                  </a:solidFill>
                  <a:latin typeface="MiSans Semibold" panose="00000700000000000000" charset="-122"/>
                  <a:ea typeface="MiSans Semibold" panose="00000700000000000000" charset="-122"/>
                </a:rPr>
                <a:t>管理制度欠缺</a:t>
              </a:r>
              <a:endParaRPr kumimoji="0" lang="zh-CN" altLang="en-US" sz="165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Semibold" panose="00000700000000000000" charset="-122"/>
                <a:ea typeface="MiSans Semibold" panose="00000700000000000000" charset="-122"/>
                <a:cs typeface="+mn-cs"/>
              </a:endParaRPr>
            </a:p>
          </p:txBody>
        </p:sp>
        <p:sp>
          <p:nvSpPr>
            <p:cNvPr id="24" name="直角三角形 23"/>
            <p:cNvSpPr/>
            <p:nvPr>
              <p:custDataLst>
                <p:tags r:id="rId19"/>
              </p:custDataLst>
            </p:nvPr>
          </p:nvSpPr>
          <p:spPr>
            <a:xfrm rot="16200000" flipH="1">
              <a:off x="7206369" y="3922073"/>
              <a:ext cx="168184" cy="162583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5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+mn-cs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0"/>
              </p:custDataLst>
            </p:nvPr>
          </p:nvSpPr>
          <p:spPr>
            <a:xfrm>
              <a:off x="7447361" y="3946155"/>
              <a:ext cx="3527693" cy="789954"/>
            </a:xfrm>
            <a:prstGeom prst="rect">
              <a:avLst/>
            </a:prstGeom>
            <a:noFill/>
            <a:effectLst/>
          </p:spPr>
          <p:txBody>
            <a:bodyPr wrap="square" lIns="90421" tIns="45209" rIns="90421" bIns="45209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Sans" panose="00000500000000000000" charset="-122"/>
                  <a:ea typeface="MiSans" panose="00000500000000000000" charset="-122"/>
                  <a:cs typeface="+mn-cs"/>
                </a:rPr>
                <a:t>没有项目管理制度或者教条照搬，导致项目管理难以落实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+mn-cs"/>
              </a:endParaRPr>
            </a:p>
          </p:txBody>
        </p:sp>
      </p:grpSp>
      <p:grpSp>
        <p:nvGrpSpPr>
          <p:cNvPr id="34" name="组合 33"/>
          <p:cNvGrpSpPr/>
          <p:nvPr>
            <p:custDataLst>
              <p:tags r:id="rId21"/>
            </p:custDataLst>
          </p:nvPr>
        </p:nvGrpSpPr>
        <p:grpSpPr>
          <a:xfrm>
            <a:off x="4213058" y="4724771"/>
            <a:ext cx="3765885" cy="1435242"/>
            <a:chOff x="198634" y="4998784"/>
            <a:chExt cx="3765885" cy="1435242"/>
          </a:xfrm>
        </p:grpSpPr>
        <p:sp>
          <p:nvSpPr>
            <p:cNvPr id="26" name="矩形: 圆角 25"/>
            <p:cNvSpPr/>
            <p:nvPr>
              <p:custDataLst>
                <p:tags r:id="rId22"/>
              </p:custDataLst>
            </p:nvPr>
          </p:nvSpPr>
          <p:spPr>
            <a:xfrm>
              <a:off x="361246" y="4998784"/>
              <a:ext cx="3527693" cy="1435242"/>
            </a:xfrm>
            <a:prstGeom prst="roundRect">
              <a:avLst>
                <a:gd name="adj" fmla="val 8464"/>
              </a:avLst>
            </a:prstGeom>
            <a:noFill/>
            <a:ln w="22426">
              <a:solidFill>
                <a:schemeClr val="accent1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5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+mn-cs"/>
              </a:endParaRPr>
            </a:p>
          </p:txBody>
        </p:sp>
        <p:sp>
          <p:nvSpPr>
            <p:cNvPr id="27" name="矩形: 圆角 26"/>
            <p:cNvSpPr/>
            <p:nvPr>
              <p:custDataLst>
                <p:tags r:id="rId23"/>
              </p:custDataLst>
            </p:nvPr>
          </p:nvSpPr>
          <p:spPr>
            <a:xfrm>
              <a:off x="198662" y="5174452"/>
              <a:ext cx="1670165" cy="42608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50" spc="50" dirty="0">
                  <a:solidFill>
                    <a:prstClr val="white"/>
                  </a:solidFill>
                  <a:latin typeface="MiSans Semibold" panose="00000700000000000000" charset="-122"/>
                  <a:ea typeface="MiSans Semibold" panose="00000700000000000000" charset="-122"/>
                </a:rPr>
                <a:t>风险意识淡薄</a:t>
              </a:r>
              <a:endParaRPr kumimoji="0" lang="zh-CN" altLang="en-US" sz="165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Semibold" panose="00000700000000000000" charset="-122"/>
                <a:ea typeface="MiSans Semibold" panose="00000700000000000000" charset="-122"/>
                <a:cs typeface="+mn-cs"/>
              </a:endParaRPr>
            </a:p>
          </p:txBody>
        </p:sp>
        <p:sp>
          <p:nvSpPr>
            <p:cNvPr id="28" name="直角三角形 27"/>
            <p:cNvSpPr/>
            <p:nvPr>
              <p:custDataLst>
                <p:tags r:id="rId24"/>
              </p:custDataLst>
            </p:nvPr>
          </p:nvSpPr>
          <p:spPr>
            <a:xfrm rot="16200000" flipH="1">
              <a:off x="195834" y="5601823"/>
              <a:ext cx="168184" cy="162583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5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+mn-cs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5"/>
              </p:custDataLst>
            </p:nvPr>
          </p:nvSpPr>
          <p:spPr>
            <a:xfrm>
              <a:off x="436826" y="5625905"/>
              <a:ext cx="3527693" cy="789954"/>
            </a:xfrm>
            <a:prstGeom prst="rect">
              <a:avLst/>
            </a:prstGeom>
            <a:noFill/>
            <a:effectLst/>
          </p:spPr>
          <p:txBody>
            <a:bodyPr wrap="square" lIns="90421" tIns="45209" rIns="90421" bIns="45209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Sans" panose="00000500000000000000" charset="-122"/>
                  <a:ea typeface="MiSans" panose="00000500000000000000" charset="-122"/>
                  <a:cs typeface="+mn-cs"/>
                </a:rPr>
                <a:t>为了利润低估了项目的风险，导致经济上和声誉上的损失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项目管理</a:t>
            </a:r>
            <a:endParaRPr lang="en-US" dirty="0"/>
          </a:p>
        </p:txBody>
      </p:sp>
      <p:sp>
        <p:nvSpPr>
          <p:cNvPr id="6" name="矩形: 圆角 5"/>
          <p:cNvSpPr/>
          <p:nvPr/>
        </p:nvSpPr>
        <p:spPr>
          <a:xfrm>
            <a:off x="480766" y="4289196"/>
            <a:ext cx="11085921" cy="1659118"/>
          </a:xfrm>
          <a:prstGeom prst="roundRect">
            <a:avLst>
              <a:gd name="adj" fmla="val 11553"/>
            </a:avLst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椭圆 31"/>
          <p:cNvSpPr/>
          <p:nvPr/>
        </p:nvSpPr>
        <p:spPr>
          <a:xfrm>
            <a:off x="5655863" y="3794529"/>
            <a:ext cx="989334" cy="989334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文本框 32"/>
          <p:cNvSpPr txBox="1"/>
          <p:nvPr/>
        </p:nvSpPr>
        <p:spPr>
          <a:xfrm>
            <a:off x="5231210" y="4949029"/>
            <a:ext cx="1838645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失败的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IT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项目</a:t>
            </a:r>
            <a:endParaRPr 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7401635" y="3794529"/>
            <a:ext cx="1538883" cy="1523832"/>
            <a:chOff x="6767237" y="3794529"/>
            <a:chExt cx="1538883" cy="1523832"/>
          </a:xfrm>
        </p:grpSpPr>
        <p:sp>
          <p:nvSpPr>
            <p:cNvPr id="35" name="椭圆 34"/>
            <p:cNvSpPr/>
            <p:nvPr/>
          </p:nvSpPr>
          <p:spPr>
            <a:xfrm>
              <a:off x="7094105" y="3794529"/>
              <a:ext cx="989334" cy="989334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767237" y="4949029"/>
              <a:ext cx="1538883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浪费的金钱</a:t>
              </a:r>
              <a:endParaRPr 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椭圆 36"/>
          <p:cNvSpPr/>
          <p:nvPr/>
        </p:nvSpPr>
        <p:spPr>
          <a:xfrm>
            <a:off x="9565831" y="3794529"/>
            <a:ext cx="989334" cy="989334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文本框 37"/>
          <p:cNvSpPr txBox="1"/>
          <p:nvPr/>
        </p:nvSpPr>
        <p:spPr>
          <a:xfrm>
            <a:off x="9175156" y="4949029"/>
            <a:ext cx="1846659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失去工作的人</a:t>
            </a:r>
            <a:endParaRPr 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979988" y="1692934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accent1"/>
                </a:solidFill>
                <a:latin typeface="+mj-ea"/>
                <a:ea typeface="+mj-ea"/>
              </a:rPr>
              <a:t>项目管理和项目实施同样重要！</a:t>
            </a:r>
            <a:endParaRPr lang="en-US" sz="4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28" y="1993983"/>
            <a:ext cx="4653302" cy="3955073"/>
          </a:xfrm>
          <a:prstGeom prst="roundRect">
            <a:avLst>
              <a:gd name="adj" fmla="val 12240"/>
            </a:avLst>
          </a:prstGeom>
        </p:spPr>
      </p:pic>
      <p:sp>
        <p:nvSpPr>
          <p:cNvPr id="2" name="文本框 1"/>
          <p:cNvSpPr txBox="1"/>
          <p:nvPr/>
        </p:nvSpPr>
        <p:spPr>
          <a:xfrm>
            <a:off x="5803479" y="4131913"/>
            <a:ext cx="694101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sz="2400" dirty="0">
                <a:latin typeface="+mj-ea"/>
                <a:ea typeface="+mj-ea"/>
              </a:rPr>
              <a:t>40%</a:t>
            </a:r>
            <a:endParaRPr lang="en-US" sz="2400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91348" y="4041035"/>
            <a:ext cx="663643" cy="5539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dirty="0">
                <a:latin typeface="+mj-ea"/>
                <a:ea typeface="+mj-ea"/>
              </a:rPr>
              <a:t>100</a:t>
            </a:r>
            <a:r>
              <a:rPr lang="zh-CN" altLang="en-US" dirty="0">
                <a:latin typeface="+mj-ea"/>
                <a:ea typeface="+mj-ea"/>
              </a:rPr>
              <a:t>万</a:t>
            </a:r>
            <a:endParaRPr lang="en-US" altLang="zh-CN" dirty="0">
              <a:latin typeface="+mj-ea"/>
              <a:ea typeface="+mj-ea"/>
            </a:endParaRPr>
          </a:p>
          <a:p>
            <a:pPr algn="ctr"/>
            <a:r>
              <a:rPr lang="zh-CN" altLang="en-US" dirty="0">
                <a:latin typeface="+mj-ea"/>
                <a:ea typeface="+mj-ea"/>
              </a:rPr>
              <a:t>美元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53668" y="4035449"/>
            <a:ext cx="889634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成百</a:t>
            </a:r>
            <a:endParaRPr lang="en-US" altLang="zh-CN" dirty="0">
              <a:latin typeface="+mj-ea"/>
              <a:ea typeface="+mj-ea"/>
            </a:endParaRPr>
          </a:p>
          <a:p>
            <a:pPr algn="ctr"/>
            <a:r>
              <a:rPr lang="zh-CN" altLang="en-US" dirty="0">
                <a:latin typeface="+mj-ea"/>
                <a:ea typeface="+mj-ea"/>
              </a:rPr>
              <a:t>上千</a:t>
            </a:r>
            <a:endParaRPr lang="en-US" altLang="zh-CN" dirty="0">
              <a:latin typeface="+mj-ea"/>
              <a:ea typeface="+mj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5417820" y="582647"/>
            <a:ext cx="4558978" cy="723900"/>
            <a:chOff x="5467350" y="826943"/>
            <a:chExt cx="4558978" cy="723900"/>
          </a:xfrm>
        </p:grpSpPr>
        <p:sp>
          <p:nvSpPr>
            <p:cNvPr id="11" name="任意多边形: 形状 10"/>
            <p:cNvSpPr/>
            <p:nvPr>
              <p:custDataLst>
                <p:tags r:id="rId2"/>
              </p:custDataLst>
            </p:nvPr>
          </p:nvSpPr>
          <p:spPr>
            <a:xfrm>
              <a:off x="5467350" y="826943"/>
              <a:ext cx="723900" cy="723900"/>
            </a:xfrm>
            <a:custGeom>
              <a:avLst/>
              <a:gdLst>
                <a:gd name="connsiteX0" fmla="*/ 38230 w 783127"/>
                <a:gd name="connsiteY0" fmla="*/ 38230 h 783127"/>
                <a:gd name="connsiteX1" fmla="*/ 130524 w 783127"/>
                <a:gd name="connsiteY1" fmla="*/ 0 h 783127"/>
                <a:gd name="connsiteX2" fmla="*/ 652603 w 783127"/>
                <a:gd name="connsiteY2" fmla="*/ 0 h 783127"/>
                <a:gd name="connsiteX3" fmla="*/ 783127 w 783127"/>
                <a:gd name="connsiteY3" fmla="*/ 130524 h 783127"/>
                <a:gd name="connsiteX4" fmla="*/ 783127 w 783127"/>
                <a:gd name="connsiteY4" fmla="*/ 652603 h 783127"/>
                <a:gd name="connsiteX5" fmla="*/ 652603 w 783127"/>
                <a:gd name="connsiteY5" fmla="*/ 783127 h 783127"/>
                <a:gd name="connsiteX6" fmla="*/ 130524 w 783127"/>
                <a:gd name="connsiteY6" fmla="*/ 783127 h 783127"/>
                <a:gd name="connsiteX7" fmla="*/ 0 w 783127"/>
                <a:gd name="connsiteY7" fmla="*/ 652603 h 783127"/>
                <a:gd name="connsiteX8" fmla="*/ 0 w 783127"/>
                <a:gd name="connsiteY8" fmla="*/ 130524 h 783127"/>
                <a:gd name="connsiteX9" fmla="*/ 38230 w 783127"/>
                <a:gd name="connsiteY9" fmla="*/ 38230 h 783127"/>
                <a:gd name="connsiteX0-1" fmla="*/ 396875 w 783127"/>
                <a:gd name="connsiteY0-2" fmla="*/ 0 h 894252"/>
                <a:gd name="connsiteX1-3" fmla="*/ 130524 w 783127"/>
                <a:gd name="connsiteY1-4" fmla="*/ 111125 h 894252"/>
                <a:gd name="connsiteX2-5" fmla="*/ 652603 w 783127"/>
                <a:gd name="connsiteY2-6" fmla="*/ 111125 h 894252"/>
                <a:gd name="connsiteX3-7" fmla="*/ 783127 w 783127"/>
                <a:gd name="connsiteY3-8" fmla="*/ 241649 h 894252"/>
                <a:gd name="connsiteX4-9" fmla="*/ 783127 w 783127"/>
                <a:gd name="connsiteY4-10" fmla="*/ 763728 h 894252"/>
                <a:gd name="connsiteX5-11" fmla="*/ 652603 w 783127"/>
                <a:gd name="connsiteY5-12" fmla="*/ 894252 h 894252"/>
                <a:gd name="connsiteX6-13" fmla="*/ 130524 w 783127"/>
                <a:gd name="connsiteY6-14" fmla="*/ 894252 h 894252"/>
                <a:gd name="connsiteX7-15" fmla="*/ 0 w 783127"/>
                <a:gd name="connsiteY7-16" fmla="*/ 763728 h 894252"/>
                <a:gd name="connsiteX8-17" fmla="*/ 0 w 783127"/>
                <a:gd name="connsiteY8-18" fmla="*/ 241649 h 894252"/>
                <a:gd name="connsiteX9-19" fmla="*/ 38230 w 783127"/>
                <a:gd name="connsiteY9-20" fmla="*/ 149355 h 894252"/>
                <a:gd name="connsiteX0-21" fmla="*/ 396875 w 783127"/>
                <a:gd name="connsiteY0-22" fmla="*/ 0 h 894252"/>
                <a:gd name="connsiteX1-23" fmla="*/ 130524 w 783127"/>
                <a:gd name="connsiteY1-24" fmla="*/ 111125 h 894252"/>
                <a:gd name="connsiteX2-25" fmla="*/ 652603 w 783127"/>
                <a:gd name="connsiteY2-26" fmla="*/ 111125 h 894252"/>
                <a:gd name="connsiteX3-27" fmla="*/ 783127 w 783127"/>
                <a:gd name="connsiteY3-28" fmla="*/ 241649 h 894252"/>
                <a:gd name="connsiteX4-29" fmla="*/ 783127 w 783127"/>
                <a:gd name="connsiteY4-30" fmla="*/ 763728 h 894252"/>
                <a:gd name="connsiteX5-31" fmla="*/ 652603 w 783127"/>
                <a:gd name="connsiteY5-32" fmla="*/ 894252 h 894252"/>
                <a:gd name="connsiteX6-33" fmla="*/ 130524 w 783127"/>
                <a:gd name="connsiteY6-34" fmla="*/ 894252 h 894252"/>
                <a:gd name="connsiteX7-35" fmla="*/ 0 w 783127"/>
                <a:gd name="connsiteY7-36" fmla="*/ 763728 h 894252"/>
                <a:gd name="connsiteX8-37" fmla="*/ 0 w 783127"/>
                <a:gd name="connsiteY8-38" fmla="*/ 241649 h 894252"/>
                <a:gd name="connsiteX9-39" fmla="*/ 38230 w 783127"/>
                <a:gd name="connsiteY9-40" fmla="*/ 149355 h 894252"/>
                <a:gd name="connsiteX0-41" fmla="*/ 396875 w 783127"/>
                <a:gd name="connsiteY0-42" fmla="*/ 0 h 894252"/>
                <a:gd name="connsiteX1-43" fmla="*/ 130524 w 783127"/>
                <a:gd name="connsiteY1-44" fmla="*/ 111125 h 894252"/>
                <a:gd name="connsiteX2-45" fmla="*/ 652603 w 783127"/>
                <a:gd name="connsiteY2-46" fmla="*/ 111125 h 894252"/>
                <a:gd name="connsiteX3-47" fmla="*/ 783127 w 783127"/>
                <a:gd name="connsiteY3-48" fmla="*/ 241649 h 894252"/>
                <a:gd name="connsiteX4-49" fmla="*/ 783127 w 783127"/>
                <a:gd name="connsiteY4-50" fmla="*/ 763728 h 894252"/>
                <a:gd name="connsiteX5-51" fmla="*/ 652603 w 783127"/>
                <a:gd name="connsiteY5-52" fmla="*/ 894252 h 894252"/>
                <a:gd name="connsiteX6-53" fmla="*/ 130524 w 783127"/>
                <a:gd name="connsiteY6-54" fmla="*/ 894252 h 894252"/>
                <a:gd name="connsiteX7-55" fmla="*/ 0 w 783127"/>
                <a:gd name="connsiteY7-56" fmla="*/ 763728 h 894252"/>
                <a:gd name="connsiteX8-57" fmla="*/ 0 w 783127"/>
                <a:gd name="connsiteY8-58" fmla="*/ 241649 h 894252"/>
                <a:gd name="connsiteX9-59" fmla="*/ 38230 w 783127"/>
                <a:gd name="connsiteY9-60" fmla="*/ 149355 h 894252"/>
                <a:gd name="connsiteX0-61" fmla="*/ 396875 w 783127"/>
                <a:gd name="connsiteY0-62" fmla="*/ 0 h 894252"/>
                <a:gd name="connsiteX1-63" fmla="*/ 485775 w 783127"/>
                <a:gd name="connsiteY1-64" fmla="*/ 38100 h 894252"/>
                <a:gd name="connsiteX2-65" fmla="*/ 652603 w 783127"/>
                <a:gd name="connsiteY2-66" fmla="*/ 111125 h 894252"/>
                <a:gd name="connsiteX3-67" fmla="*/ 783127 w 783127"/>
                <a:gd name="connsiteY3-68" fmla="*/ 241649 h 894252"/>
                <a:gd name="connsiteX4-69" fmla="*/ 783127 w 783127"/>
                <a:gd name="connsiteY4-70" fmla="*/ 763728 h 894252"/>
                <a:gd name="connsiteX5-71" fmla="*/ 652603 w 783127"/>
                <a:gd name="connsiteY5-72" fmla="*/ 894252 h 894252"/>
                <a:gd name="connsiteX6-73" fmla="*/ 130524 w 783127"/>
                <a:gd name="connsiteY6-74" fmla="*/ 894252 h 894252"/>
                <a:gd name="connsiteX7-75" fmla="*/ 0 w 783127"/>
                <a:gd name="connsiteY7-76" fmla="*/ 763728 h 894252"/>
                <a:gd name="connsiteX8-77" fmla="*/ 0 w 783127"/>
                <a:gd name="connsiteY8-78" fmla="*/ 241649 h 894252"/>
                <a:gd name="connsiteX9-79" fmla="*/ 38230 w 783127"/>
                <a:gd name="connsiteY9-80" fmla="*/ 149355 h 894252"/>
                <a:gd name="connsiteX0-81" fmla="*/ 396875 w 854075"/>
                <a:gd name="connsiteY0-82" fmla="*/ 0 h 894252"/>
                <a:gd name="connsiteX1-83" fmla="*/ 485775 w 854075"/>
                <a:gd name="connsiteY1-84" fmla="*/ 38100 h 894252"/>
                <a:gd name="connsiteX2-85" fmla="*/ 854075 w 854075"/>
                <a:gd name="connsiteY2-86" fmla="*/ 406400 h 894252"/>
                <a:gd name="connsiteX3-87" fmla="*/ 783127 w 854075"/>
                <a:gd name="connsiteY3-88" fmla="*/ 241649 h 894252"/>
                <a:gd name="connsiteX4-89" fmla="*/ 783127 w 854075"/>
                <a:gd name="connsiteY4-90" fmla="*/ 763728 h 894252"/>
                <a:gd name="connsiteX5-91" fmla="*/ 652603 w 854075"/>
                <a:gd name="connsiteY5-92" fmla="*/ 894252 h 894252"/>
                <a:gd name="connsiteX6-93" fmla="*/ 130524 w 854075"/>
                <a:gd name="connsiteY6-94" fmla="*/ 894252 h 894252"/>
                <a:gd name="connsiteX7-95" fmla="*/ 0 w 854075"/>
                <a:gd name="connsiteY7-96" fmla="*/ 763728 h 894252"/>
                <a:gd name="connsiteX8-97" fmla="*/ 0 w 854075"/>
                <a:gd name="connsiteY8-98" fmla="*/ 241649 h 894252"/>
                <a:gd name="connsiteX9-99" fmla="*/ 38230 w 854075"/>
                <a:gd name="connsiteY9-100" fmla="*/ 149355 h 894252"/>
                <a:gd name="connsiteX0-101" fmla="*/ 396875 w 866471"/>
                <a:gd name="connsiteY0-102" fmla="*/ 0 h 894252"/>
                <a:gd name="connsiteX1-103" fmla="*/ 485775 w 866471"/>
                <a:gd name="connsiteY1-104" fmla="*/ 38100 h 894252"/>
                <a:gd name="connsiteX2-105" fmla="*/ 854075 w 866471"/>
                <a:gd name="connsiteY2-106" fmla="*/ 406400 h 894252"/>
                <a:gd name="connsiteX3-107" fmla="*/ 783127 w 866471"/>
                <a:gd name="connsiteY3-108" fmla="*/ 241649 h 894252"/>
                <a:gd name="connsiteX4-109" fmla="*/ 783127 w 866471"/>
                <a:gd name="connsiteY4-110" fmla="*/ 763728 h 894252"/>
                <a:gd name="connsiteX5-111" fmla="*/ 652603 w 866471"/>
                <a:gd name="connsiteY5-112" fmla="*/ 894252 h 894252"/>
                <a:gd name="connsiteX6-113" fmla="*/ 130524 w 866471"/>
                <a:gd name="connsiteY6-114" fmla="*/ 894252 h 894252"/>
                <a:gd name="connsiteX7-115" fmla="*/ 0 w 866471"/>
                <a:gd name="connsiteY7-116" fmla="*/ 763728 h 894252"/>
                <a:gd name="connsiteX8-117" fmla="*/ 0 w 866471"/>
                <a:gd name="connsiteY8-118" fmla="*/ 241649 h 894252"/>
                <a:gd name="connsiteX9-119" fmla="*/ 38230 w 866471"/>
                <a:gd name="connsiteY9-120" fmla="*/ 149355 h 894252"/>
                <a:gd name="connsiteX0-121" fmla="*/ 396875 w 886123"/>
                <a:gd name="connsiteY0-122" fmla="*/ 0 h 894252"/>
                <a:gd name="connsiteX1-123" fmla="*/ 485775 w 886123"/>
                <a:gd name="connsiteY1-124" fmla="*/ 38100 h 894252"/>
                <a:gd name="connsiteX2-125" fmla="*/ 854075 w 886123"/>
                <a:gd name="connsiteY2-126" fmla="*/ 406400 h 894252"/>
                <a:gd name="connsiteX3-127" fmla="*/ 783127 w 886123"/>
                <a:gd name="connsiteY3-128" fmla="*/ 241649 h 894252"/>
                <a:gd name="connsiteX4-129" fmla="*/ 783127 w 886123"/>
                <a:gd name="connsiteY4-130" fmla="*/ 763728 h 894252"/>
                <a:gd name="connsiteX5-131" fmla="*/ 652603 w 886123"/>
                <a:gd name="connsiteY5-132" fmla="*/ 894252 h 894252"/>
                <a:gd name="connsiteX6-133" fmla="*/ 130524 w 886123"/>
                <a:gd name="connsiteY6-134" fmla="*/ 894252 h 894252"/>
                <a:gd name="connsiteX7-135" fmla="*/ 0 w 886123"/>
                <a:gd name="connsiteY7-136" fmla="*/ 763728 h 894252"/>
                <a:gd name="connsiteX8-137" fmla="*/ 0 w 886123"/>
                <a:gd name="connsiteY8-138" fmla="*/ 241649 h 894252"/>
                <a:gd name="connsiteX9-139" fmla="*/ 38230 w 886123"/>
                <a:gd name="connsiteY9-140" fmla="*/ 149355 h 894252"/>
                <a:gd name="connsiteX0-141" fmla="*/ 396875 w 892175"/>
                <a:gd name="connsiteY0-142" fmla="*/ 0 h 894252"/>
                <a:gd name="connsiteX1-143" fmla="*/ 485775 w 892175"/>
                <a:gd name="connsiteY1-144" fmla="*/ 38100 h 894252"/>
                <a:gd name="connsiteX2-145" fmla="*/ 854075 w 892175"/>
                <a:gd name="connsiteY2-146" fmla="*/ 406400 h 894252"/>
                <a:gd name="connsiteX3-147" fmla="*/ 854075 w 892175"/>
                <a:gd name="connsiteY3-148" fmla="*/ 596900 h 894252"/>
                <a:gd name="connsiteX4-149" fmla="*/ 783127 w 892175"/>
                <a:gd name="connsiteY4-150" fmla="*/ 763728 h 894252"/>
                <a:gd name="connsiteX5-151" fmla="*/ 652603 w 892175"/>
                <a:gd name="connsiteY5-152" fmla="*/ 894252 h 894252"/>
                <a:gd name="connsiteX6-153" fmla="*/ 130524 w 892175"/>
                <a:gd name="connsiteY6-154" fmla="*/ 894252 h 894252"/>
                <a:gd name="connsiteX7-155" fmla="*/ 0 w 892175"/>
                <a:gd name="connsiteY7-156" fmla="*/ 763728 h 894252"/>
                <a:gd name="connsiteX8-157" fmla="*/ 0 w 892175"/>
                <a:gd name="connsiteY8-158" fmla="*/ 241649 h 894252"/>
                <a:gd name="connsiteX9-159" fmla="*/ 38230 w 892175"/>
                <a:gd name="connsiteY9-160" fmla="*/ 149355 h 894252"/>
                <a:gd name="connsiteX0-161" fmla="*/ 396875 w 892175"/>
                <a:gd name="connsiteY0-162" fmla="*/ 0 h 965200"/>
                <a:gd name="connsiteX1-163" fmla="*/ 485775 w 892175"/>
                <a:gd name="connsiteY1-164" fmla="*/ 38100 h 965200"/>
                <a:gd name="connsiteX2-165" fmla="*/ 854075 w 892175"/>
                <a:gd name="connsiteY2-166" fmla="*/ 406400 h 965200"/>
                <a:gd name="connsiteX3-167" fmla="*/ 854075 w 892175"/>
                <a:gd name="connsiteY3-168" fmla="*/ 596900 h 965200"/>
                <a:gd name="connsiteX4-169" fmla="*/ 485775 w 892175"/>
                <a:gd name="connsiteY4-170" fmla="*/ 965200 h 965200"/>
                <a:gd name="connsiteX5-171" fmla="*/ 652603 w 892175"/>
                <a:gd name="connsiteY5-172" fmla="*/ 894252 h 965200"/>
                <a:gd name="connsiteX6-173" fmla="*/ 130524 w 892175"/>
                <a:gd name="connsiteY6-174" fmla="*/ 894252 h 965200"/>
                <a:gd name="connsiteX7-175" fmla="*/ 0 w 892175"/>
                <a:gd name="connsiteY7-176" fmla="*/ 763728 h 965200"/>
                <a:gd name="connsiteX8-177" fmla="*/ 0 w 892175"/>
                <a:gd name="connsiteY8-178" fmla="*/ 241649 h 965200"/>
                <a:gd name="connsiteX9-179" fmla="*/ 38230 w 892175"/>
                <a:gd name="connsiteY9-180" fmla="*/ 149355 h 965200"/>
                <a:gd name="connsiteX0-181" fmla="*/ 396875 w 892175"/>
                <a:gd name="connsiteY0-182" fmla="*/ 0 h 977596"/>
                <a:gd name="connsiteX1-183" fmla="*/ 485775 w 892175"/>
                <a:gd name="connsiteY1-184" fmla="*/ 38100 h 977596"/>
                <a:gd name="connsiteX2-185" fmla="*/ 854075 w 892175"/>
                <a:gd name="connsiteY2-186" fmla="*/ 406400 h 977596"/>
                <a:gd name="connsiteX3-187" fmla="*/ 854075 w 892175"/>
                <a:gd name="connsiteY3-188" fmla="*/ 596900 h 977596"/>
                <a:gd name="connsiteX4-189" fmla="*/ 485775 w 892175"/>
                <a:gd name="connsiteY4-190" fmla="*/ 965200 h 977596"/>
                <a:gd name="connsiteX5-191" fmla="*/ 652603 w 892175"/>
                <a:gd name="connsiteY5-192" fmla="*/ 894252 h 977596"/>
                <a:gd name="connsiteX6-193" fmla="*/ 130524 w 892175"/>
                <a:gd name="connsiteY6-194" fmla="*/ 894252 h 977596"/>
                <a:gd name="connsiteX7-195" fmla="*/ 0 w 892175"/>
                <a:gd name="connsiteY7-196" fmla="*/ 763728 h 977596"/>
                <a:gd name="connsiteX8-197" fmla="*/ 0 w 892175"/>
                <a:gd name="connsiteY8-198" fmla="*/ 241649 h 977596"/>
                <a:gd name="connsiteX9-199" fmla="*/ 38230 w 892175"/>
                <a:gd name="connsiteY9-200" fmla="*/ 149355 h 977596"/>
                <a:gd name="connsiteX0-201" fmla="*/ 396875 w 892175"/>
                <a:gd name="connsiteY0-202" fmla="*/ 0 h 997248"/>
                <a:gd name="connsiteX1-203" fmla="*/ 485775 w 892175"/>
                <a:gd name="connsiteY1-204" fmla="*/ 38100 h 997248"/>
                <a:gd name="connsiteX2-205" fmla="*/ 854075 w 892175"/>
                <a:gd name="connsiteY2-206" fmla="*/ 406400 h 997248"/>
                <a:gd name="connsiteX3-207" fmla="*/ 854075 w 892175"/>
                <a:gd name="connsiteY3-208" fmla="*/ 596900 h 997248"/>
                <a:gd name="connsiteX4-209" fmla="*/ 485775 w 892175"/>
                <a:gd name="connsiteY4-210" fmla="*/ 965200 h 997248"/>
                <a:gd name="connsiteX5-211" fmla="*/ 652603 w 892175"/>
                <a:gd name="connsiteY5-212" fmla="*/ 894252 h 997248"/>
                <a:gd name="connsiteX6-213" fmla="*/ 130524 w 892175"/>
                <a:gd name="connsiteY6-214" fmla="*/ 894252 h 997248"/>
                <a:gd name="connsiteX7-215" fmla="*/ 0 w 892175"/>
                <a:gd name="connsiteY7-216" fmla="*/ 763728 h 997248"/>
                <a:gd name="connsiteX8-217" fmla="*/ 0 w 892175"/>
                <a:gd name="connsiteY8-218" fmla="*/ 241649 h 997248"/>
                <a:gd name="connsiteX9-219" fmla="*/ 38230 w 892175"/>
                <a:gd name="connsiteY9-220" fmla="*/ 149355 h 997248"/>
                <a:gd name="connsiteX0-221" fmla="*/ 396875 w 892175"/>
                <a:gd name="connsiteY0-222" fmla="*/ 0 h 1003300"/>
                <a:gd name="connsiteX1-223" fmla="*/ 485775 w 892175"/>
                <a:gd name="connsiteY1-224" fmla="*/ 38100 h 1003300"/>
                <a:gd name="connsiteX2-225" fmla="*/ 854075 w 892175"/>
                <a:gd name="connsiteY2-226" fmla="*/ 406400 h 1003300"/>
                <a:gd name="connsiteX3-227" fmla="*/ 854075 w 892175"/>
                <a:gd name="connsiteY3-228" fmla="*/ 596900 h 1003300"/>
                <a:gd name="connsiteX4-229" fmla="*/ 485775 w 892175"/>
                <a:gd name="connsiteY4-230" fmla="*/ 965200 h 1003300"/>
                <a:gd name="connsiteX5-231" fmla="*/ 295275 w 892175"/>
                <a:gd name="connsiteY5-232" fmla="*/ 965200 h 1003300"/>
                <a:gd name="connsiteX6-233" fmla="*/ 130524 w 892175"/>
                <a:gd name="connsiteY6-234" fmla="*/ 894252 h 1003300"/>
                <a:gd name="connsiteX7-235" fmla="*/ 0 w 892175"/>
                <a:gd name="connsiteY7-236" fmla="*/ 763728 h 1003300"/>
                <a:gd name="connsiteX8-237" fmla="*/ 0 w 892175"/>
                <a:gd name="connsiteY8-238" fmla="*/ 241649 h 1003300"/>
                <a:gd name="connsiteX9-239" fmla="*/ 38230 w 892175"/>
                <a:gd name="connsiteY9-240" fmla="*/ 149355 h 1003300"/>
                <a:gd name="connsiteX0-241" fmla="*/ 469900 w 965200"/>
                <a:gd name="connsiteY0-242" fmla="*/ 0 h 1003300"/>
                <a:gd name="connsiteX1-243" fmla="*/ 558800 w 965200"/>
                <a:gd name="connsiteY1-244" fmla="*/ 38100 h 1003300"/>
                <a:gd name="connsiteX2-245" fmla="*/ 927100 w 965200"/>
                <a:gd name="connsiteY2-246" fmla="*/ 406400 h 1003300"/>
                <a:gd name="connsiteX3-247" fmla="*/ 927100 w 965200"/>
                <a:gd name="connsiteY3-248" fmla="*/ 596900 h 1003300"/>
                <a:gd name="connsiteX4-249" fmla="*/ 558800 w 965200"/>
                <a:gd name="connsiteY4-250" fmla="*/ 965200 h 1003300"/>
                <a:gd name="connsiteX5-251" fmla="*/ 368300 w 965200"/>
                <a:gd name="connsiteY5-252" fmla="*/ 965200 h 1003300"/>
                <a:gd name="connsiteX6-253" fmla="*/ 0 w 965200"/>
                <a:gd name="connsiteY6-254" fmla="*/ 596900 h 1003300"/>
                <a:gd name="connsiteX7-255" fmla="*/ 73025 w 965200"/>
                <a:gd name="connsiteY7-256" fmla="*/ 763728 h 1003300"/>
                <a:gd name="connsiteX8-257" fmla="*/ 73025 w 965200"/>
                <a:gd name="connsiteY8-258" fmla="*/ 241649 h 1003300"/>
                <a:gd name="connsiteX9-259" fmla="*/ 111255 w 965200"/>
                <a:gd name="connsiteY9-260" fmla="*/ 149355 h 1003300"/>
                <a:gd name="connsiteX0-261" fmla="*/ 482134 w 977434"/>
                <a:gd name="connsiteY0-262" fmla="*/ 0 h 1003300"/>
                <a:gd name="connsiteX1-263" fmla="*/ 571034 w 977434"/>
                <a:gd name="connsiteY1-264" fmla="*/ 38100 h 1003300"/>
                <a:gd name="connsiteX2-265" fmla="*/ 939334 w 977434"/>
                <a:gd name="connsiteY2-266" fmla="*/ 406400 h 1003300"/>
                <a:gd name="connsiteX3-267" fmla="*/ 939334 w 977434"/>
                <a:gd name="connsiteY3-268" fmla="*/ 596900 h 1003300"/>
                <a:gd name="connsiteX4-269" fmla="*/ 571034 w 977434"/>
                <a:gd name="connsiteY4-270" fmla="*/ 965200 h 1003300"/>
                <a:gd name="connsiteX5-271" fmla="*/ 380534 w 977434"/>
                <a:gd name="connsiteY5-272" fmla="*/ 965200 h 1003300"/>
                <a:gd name="connsiteX6-273" fmla="*/ 12234 w 977434"/>
                <a:gd name="connsiteY6-274" fmla="*/ 596900 h 1003300"/>
                <a:gd name="connsiteX7-275" fmla="*/ 85259 w 977434"/>
                <a:gd name="connsiteY7-276" fmla="*/ 763728 h 1003300"/>
                <a:gd name="connsiteX8-277" fmla="*/ 85259 w 977434"/>
                <a:gd name="connsiteY8-278" fmla="*/ 241649 h 1003300"/>
                <a:gd name="connsiteX9-279" fmla="*/ 123489 w 977434"/>
                <a:gd name="connsiteY9-280" fmla="*/ 149355 h 1003300"/>
                <a:gd name="connsiteX0-281" fmla="*/ 501824 w 997124"/>
                <a:gd name="connsiteY0-282" fmla="*/ 0 h 1003300"/>
                <a:gd name="connsiteX1-283" fmla="*/ 590724 w 997124"/>
                <a:gd name="connsiteY1-284" fmla="*/ 38100 h 1003300"/>
                <a:gd name="connsiteX2-285" fmla="*/ 959024 w 997124"/>
                <a:gd name="connsiteY2-286" fmla="*/ 406400 h 1003300"/>
                <a:gd name="connsiteX3-287" fmla="*/ 959024 w 997124"/>
                <a:gd name="connsiteY3-288" fmla="*/ 596900 h 1003300"/>
                <a:gd name="connsiteX4-289" fmla="*/ 590724 w 997124"/>
                <a:gd name="connsiteY4-290" fmla="*/ 965200 h 1003300"/>
                <a:gd name="connsiteX5-291" fmla="*/ 400224 w 997124"/>
                <a:gd name="connsiteY5-292" fmla="*/ 965200 h 1003300"/>
                <a:gd name="connsiteX6-293" fmla="*/ 31924 w 997124"/>
                <a:gd name="connsiteY6-294" fmla="*/ 596900 h 1003300"/>
                <a:gd name="connsiteX7-295" fmla="*/ 104949 w 997124"/>
                <a:gd name="connsiteY7-296" fmla="*/ 763728 h 1003300"/>
                <a:gd name="connsiteX8-297" fmla="*/ 104949 w 997124"/>
                <a:gd name="connsiteY8-298" fmla="*/ 241649 h 1003300"/>
                <a:gd name="connsiteX9-299" fmla="*/ 143179 w 997124"/>
                <a:gd name="connsiteY9-300" fmla="*/ 149355 h 1003300"/>
                <a:gd name="connsiteX0-301" fmla="*/ 508000 w 1003300"/>
                <a:gd name="connsiteY0-302" fmla="*/ 0 h 1003300"/>
                <a:gd name="connsiteX1-303" fmla="*/ 596900 w 1003300"/>
                <a:gd name="connsiteY1-304" fmla="*/ 38100 h 1003300"/>
                <a:gd name="connsiteX2-305" fmla="*/ 965200 w 1003300"/>
                <a:gd name="connsiteY2-306" fmla="*/ 406400 h 1003300"/>
                <a:gd name="connsiteX3-307" fmla="*/ 965200 w 1003300"/>
                <a:gd name="connsiteY3-308" fmla="*/ 596900 h 1003300"/>
                <a:gd name="connsiteX4-309" fmla="*/ 596900 w 1003300"/>
                <a:gd name="connsiteY4-310" fmla="*/ 965200 h 1003300"/>
                <a:gd name="connsiteX5-311" fmla="*/ 406400 w 1003300"/>
                <a:gd name="connsiteY5-312" fmla="*/ 965200 h 1003300"/>
                <a:gd name="connsiteX6-313" fmla="*/ 38100 w 1003300"/>
                <a:gd name="connsiteY6-314" fmla="*/ 596900 h 1003300"/>
                <a:gd name="connsiteX7-315" fmla="*/ 38100 w 1003300"/>
                <a:gd name="connsiteY7-316" fmla="*/ 406400 h 1003300"/>
                <a:gd name="connsiteX8-317" fmla="*/ 111125 w 1003300"/>
                <a:gd name="connsiteY8-318" fmla="*/ 241649 h 1003300"/>
                <a:gd name="connsiteX9-319" fmla="*/ 149355 w 1003300"/>
                <a:gd name="connsiteY9-320" fmla="*/ 149355 h 1003300"/>
                <a:gd name="connsiteX0-321" fmla="*/ 508000 w 1003300"/>
                <a:gd name="connsiteY0-322" fmla="*/ 0 h 1003300"/>
                <a:gd name="connsiteX1-323" fmla="*/ 596900 w 1003300"/>
                <a:gd name="connsiteY1-324" fmla="*/ 38100 h 1003300"/>
                <a:gd name="connsiteX2-325" fmla="*/ 965200 w 1003300"/>
                <a:gd name="connsiteY2-326" fmla="*/ 406400 h 1003300"/>
                <a:gd name="connsiteX3-327" fmla="*/ 965200 w 1003300"/>
                <a:gd name="connsiteY3-328" fmla="*/ 596900 h 1003300"/>
                <a:gd name="connsiteX4-329" fmla="*/ 596900 w 1003300"/>
                <a:gd name="connsiteY4-330" fmla="*/ 965200 h 1003300"/>
                <a:gd name="connsiteX5-331" fmla="*/ 406400 w 1003300"/>
                <a:gd name="connsiteY5-332" fmla="*/ 965200 h 1003300"/>
                <a:gd name="connsiteX6-333" fmla="*/ 38100 w 1003300"/>
                <a:gd name="connsiteY6-334" fmla="*/ 596900 h 1003300"/>
                <a:gd name="connsiteX7-335" fmla="*/ 38100 w 1003300"/>
                <a:gd name="connsiteY7-336" fmla="*/ 406400 h 1003300"/>
                <a:gd name="connsiteX8-337" fmla="*/ 406400 w 1003300"/>
                <a:gd name="connsiteY8-338" fmla="*/ 38100 h 1003300"/>
                <a:gd name="connsiteX9-339" fmla="*/ 149355 w 1003300"/>
                <a:gd name="connsiteY9-340" fmla="*/ 149355 h 1003300"/>
                <a:gd name="connsiteX0-341" fmla="*/ 508000 w 1003300"/>
                <a:gd name="connsiteY0-342" fmla="*/ 0 h 1003300"/>
                <a:gd name="connsiteX1-343" fmla="*/ 596900 w 1003300"/>
                <a:gd name="connsiteY1-344" fmla="*/ 38100 h 1003300"/>
                <a:gd name="connsiteX2-345" fmla="*/ 965200 w 1003300"/>
                <a:gd name="connsiteY2-346" fmla="*/ 406400 h 1003300"/>
                <a:gd name="connsiteX3-347" fmla="*/ 965200 w 1003300"/>
                <a:gd name="connsiteY3-348" fmla="*/ 596900 h 1003300"/>
                <a:gd name="connsiteX4-349" fmla="*/ 596900 w 1003300"/>
                <a:gd name="connsiteY4-350" fmla="*/ 965200 h 1003300"/>
                <a:gd name="connsiteX5-351" fmla="*/ 406400 w 1003300"/>
                <a:gd name="connsiteY5-352" fmla="*/ 965200 h 1003300"/>
                <a:gd name="connsiteX6-353" fmla="*/ 38100 w 1003300"/>
                <a:gd name="connsiteY6-354" fmla="*/ 596900 h 1003300"/>
                <a:gd name="connsiteX7-355" fmla="*/ 38100 w 1003300"/>
                <a:gd name="connsiteY7-356" fmla="*/ 406400 h 1003300"/>
                <a:gd name="connsiteX8-357" fmla="*/ 406400 w 1003300"/>
                <a:gd name="connsiteY8-358" fmla="*/ 38100 h 1003300"/>
                <a:gd name="connsiteX9-359" fmla="*/ 149355 w 1003300"/>
                <a:gd name="connsiteY9-360" fmla="*/ 149355 h 1003300"/>
                <a:gd name="connsiteX0-361" fmla="*/ 508000 w 1003300"/>
                <a:gd name="connsiteY0-362" fmla="*/ 0 h 1003300"/>
                <a:gd name="connsiteX1-363" fmla="*/ 596900 w 1003300"/>
                <a:gd name="connsiteY1-364" fmla="*/ 38100 h 1003300"/>
                <a:gd name="connsiteX2-365" fmla="*/ 965200 w 1003300"/>
                <a:gd name="connsiteY2-366" fmla="*/ 406400 h 1003300"/>
                <a:gd name="connsiteX3-367" fmla="*/ 965200 w 1003300"/>
                <a:gd name="connsiteY3-368" fmla="*/ 596900 h 1003300"/>
                <a:gd name="connsiteX4-369" fmla="*/ 596900 w 1003300"/>
                <a:gd name="connsiteY4-370" fmla="*/ 965200 h 1003300"/>
                <a:gd name="connsiteX5-371" fmla="*/ 406400 w 1003300"/>
                <a:gd name="connsiteY5-372" fmla="*/ 965200 h 1003300"/>
                <a:gd name="connsiteX6-373" fmla="*/ 38100 w 1003300"/>
                <a:gd name="connsiteY6-374" fmla="*/ 596900 h 1003300"/>
                <a:gd name="connsiteX7-375" fmla="*/ 38100 w 1003300"/>
                <a:gd name="connsiteY7-376" fmla="*/ 406400 h 1003300"/>
                <a:gd name="connsiteX8-377" fmla="*/ 406400 w 1003300"/>
                <a:gd name="connsiteY8-378" fmla="*/ 38100 h 1003300"/>
                <a:gd name="connsiteX9-379" fmla="*/ 149355 w 1003300"/>
                <a:gd name="connsiteY9-380" fmla="*/ 149355 h 1003300"/>
                <a:gd name="connsiteX0-381" fmla="*/ 508000 w 1003300"/>
                <a:gd name="connsiteY0-382" fmla="*/ 0 h 1003300"/>
                <a:gd name="connsiteX1-383" fmla="*/ 596900 w 1003300"/>
                <a:gd name="connsiteY1-384" fmla="*/ 38100 h 1003300"/>
                <a:gd name="connsiteX2-385" fmla="*/ 965200 w 1003300"/>
                <a:gd name="connsiteY2-386" fmla="*/ 406400 h 1003300"/>
                <a:gd name="connsiteX3-387" fmla="*/ 965200 w 1003300"/>
                <a:gd name="connsiteY3-388" fmla="*/ 596900 h 1003300"/>
                <a:gd name="connsiteX4-389" fmla="*/ 596900 w 1003300"/>
                <a:gd name="connsiteY4-390" fmla="*/ 965200 h 1003300"/>
                <a:gd name="connsiteX5-391" fmla="*/ 406400 w 1003300"/>
                <a:gd name="connsiteY5-392" fmla="*/ 965200 h 1003300"/>
                <a:gd name="connsiteX6-393" fmla="*/ 38100 w 1003300"/>
                <a:gd name="connsiteY6-394" fmla="*/ 596900 h 1003300"/>
                <a:gd name="connsiteX7-395" fmla="*/ 38100 w 1003300"/>
                <a:gd name="connsiteY7-396" fmla="*/ 406400 h 1003300"/>
                <a:gd name="connsiteX8-397" fmla="*/ 406400 w 1003300"/>
                <a:gd name="connsiteY8-398" fmla="*/ 38100 h 1003300"/>
                <a:gd name="connsiteX9-399" fmla="*/ 508000 w 1003300"/>
                <a:gd name="connsiteY9-400" fmla="*/ 0 h 10033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003300" h="1003300">
                  <a:moveTo>
                    <a:pt x="508000" y="0"/>
                  </a:moveTo>
                  <a:cubicBezTo>
                    <a:pt x="533400" y="0"/>
                    <a:pt x="571500" y="12700"/>
                    <a:pt x="596900" y="38100"/>
                  </a:cubicBezTo>
                  <a:lnTo>
                    <a:pt x="965200" y="406400"/>
                  </a:lnTo>
                  <a:cubicBezTo>
                    <a:pt x="1016000" y="457200"/>
                    <a:pt x="1016000" y="546100"/>
                    <a:pt x="965200" y="596900"/>
                  </a:cubicBezTo>
                  <a:lnTo>
                    <a:pt x="596900" y="965200"/>
                  </a:lnTo>
                  <a:cubicBezTo>
                    <a:pt x="546100" y="1016000"/>
                    <a:pt x="457200" y="1016000"/>
                    <a:pt x="406400" y="965200"/>
                  </a:cubicBezTo>
                  <a:lnTo>
                    <a:pt x="38100" y="596900"/>
                  </a:lnTo>
                  <a:cubicBezTo>
                    <a:pt x="-12700" y="546100"/>
                    <a:pt x="-12700" y="457200"/>
                    <a:pt x="38100" y="406400"/>
                  </a:cubicBezTo>
                  <a:lnTo>
                    <a:pt x="406400" y="38100"/>
                  </a:lnTo>
                  <a:cubicBezTo>
                    <a:pt x="431800" y="12700"/>
                    <a:pt x="469900" y="0"/>
                    <a:pt x="50800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90000"/>
                    <a:lumOff val="10000"/>
                  </a:schemeClr>
                </a:gs>
                <a:gs pos="94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2000" dirty="0"/>
                <a:t>01</a:t>
              </a:r>
              <a:endParaRPr lang="en-US" sz="2000" dirty="0"/>
            </a:p>
          </p:txBody>
        </p:sp>
        <p:sp>
          <p:nvSpPr>
            <p:cNvPr id="12" name="文本框 11"/>
            <p:cNvSpPr txBox="1"/>
            <p:nvPr>
              <p:custDataLst>
                <p:tags r:id="rId3"/>
              </p:custDataLst>
            </p:nvPr>
          </p:nvSpPr>
          <p:spPr>
            <a:xfrm>
              <a:off x="6448425" y="907588"/>
              <a:ext cx="3577903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zh-CN"/>
              </a:defPPr>
              <a:lvl1pPr>
                <a:defRPr sz="3600">
                  <a:solidFill>
                    <a:schemeClr val="accent1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dirty="0"/>
                <a:t>IT</a:t>
              </a:r>
              <a:r>
                <a:rPr lang="zh-CN" altLang="en-US"/>
                <a:t>项目管理概述</a:t>
              </a:r>
              <a:endParaRPr lang="en-US" dirty="0"/>
            </a:p>
          </p:txBody>
        </p:sp>
      </p:grpSp>
      <p:grpSp>
        <p:nvGrpSpPr>
          <p:cNvPr id="9" name="组合 8"/>
          <p:cNvGrpSpPr/>
          <p:nvPr>
            <p:custDataLst>
              <p:tags r:id="rId4"/>
            </p:custDataLst>
          </p:nvPr>
        </p:nvGrpSpPr>
        <p:grpSpPr>
          <a:xfrm>
            <a:off x="5417820" y="1564499"/>
            <a:ext cx="7123782" cy="723900"/>
            <a:chOff x="5467350" y="1979261"/>
            <a:chExt cx="7123782" cy="723900"/>
          </a:xfrm>
        </p:grpSpPr>
        <p:sp>
          <p:nvSpPr>
            <p:cNvPr id="26" name="文本框 25"/>
            <p:cNvSpPr txBox="1"/>
            <p:nvPr>
              <p:custDataLst>
                <p:tags r:id="rId5"/>
              </p:custDataLst>
            </p:nvPr>
          </p:nvSpPr>
          <p:spPr>
            <a:xfrm>
              <a:off x="6448425" y="2064212"/>
              <a:ext cx="6142707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zh-CN"/>
              </a:defPPr>
              <a:lvl1pPr>
                <a:defRPr sz="3600">
                  <a:solidFill>
                    <a:schemeClr val="accent1"/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dirty="0"/>
                <a:t>IT</a:t>
              </a:r>
              <a:r>
                <a:rPr lang="zh-CN" altLang="en-US" dirty="0"/>
                <a:t>项目组织环境与管理过程</a:t>
              </a:r>
              <a:endParaRPr lang="en-US" dirty="0"/>
            </a:p>
          </p:txBody>
        </p:sp>
        <p:sp>
          <p:nvSpPr>
            <p:cNvPr id="4" name="任意多边形: 形状 3"/>
            <p:cNvSpPr/>
            <p:nvPr>
              <p:custDataLst>
                <p:tags r:id="rId6"/>
              </p:custDataLst>
            </p:nvPr>
          </p:nvSpPr>
          <p:spPr>
            <a:xfrm>
              <a:off x="5467350" y="1979261"/>
              <a:ext cx="723900" cy="723900"/>
            </a:xfrm>
            <a:custGeom>
              <a:avLst/>
              <a:gdLst>
                <a:gd name="connsiteX0" fmla="*/ 38230 w 783127"/>
                <a:gd name="connsiteY0" fmla="*/ 38230 h 783127"/>
                <a:gd name="connsiteX1" fmla="*/ 130524 w 783127"/>
                <a:gd name="connsiteY1" fmla="*/ 0 h 783127"/>
                <a:gd name="connsiteX2" fmla="*/ 652603 w 783127"/>
                <a:gd name="connsiteY2" fmla="*/ 0 h 783127"/>
                <a:gd name="connsiteX3" fmla="*/ 783127 w 783127"/>
                <a:gd name="connsiteY3" fmla="*/ 130524 h 783127"/>
                <a:gd name="connsiteX4" fmla="*/ 783127 w 783127"/>
                <a:gd name="connsiteY4" fmla="*/ 652603 h 783127"/>
                <a:gd name="connsiteX5" fmla="*/ 652603 w 783127"/>
                <a:gd name="connsiteY5" fmla="*/ 783127 h 783127"/>
                <a:gd name="connsiteX6" fmla="*/ 130524 w 783127"/>
                <a:gd name="connsiteY6" fmla="*/ 783127 h 783127"/>
                <a:gd name="connsiteX7" fmla="*/ 0 w 783127"/>
                <a:gd name="connsiteY7" fmla="*/ 652603 h 783127"/>
                <a:gd name="connsiteX8" fmla="*/ 0 w 783127"/>
                <a:gd name="connsiteY8" fmla="*/ 130524 h 783127"/>
                <a:gd name="connsiteX9" fmla="*/ 38230 w 783127"/>
                <a:gd name="connsiteY9" fmla="*/ 38230 h 783127"/>
                <a:gd name="connsiteX0-1" fmla="*/ 396875 w 783127"/>
                <a:gd name="connsiteY0-2" fmla="*/ 0 h 894252"/>
                <a:gd name="connsiteX1-3" fmla="*/ 130524 w 783127"/>
                <a:gd name="connsiteY1-4" fmla="*/ 111125 h 894252"/>
                <a:gd name="connsiteX2-5" fmla="*/ 652603 w 783127"/>
                <a:gd name="connsiteY2-6" fmla="*/ 111125 h 894252"/>
                <a:gd name="connsiteX3-7" fmla="*/ 783127 w 783127"/>
                <a:gd name="connsiteY3-8" fmla="*/ 241649 h 894252"/>
                <a:gd name="connsiteX4-9" fmla="*/ 783127 w 783127"/>
                <a:gd name="connsiteY4-10" fmla="*/ 763728 h 894252"/>
                <a:gd name="connsiteX5-11" fmla="*/ 652603 w 783127"/>
                <a:gd name="connsiteY5-12" fmla="*/ 894252 h 894252"/>
                <a:gd name="connsiteX6-13" fmla="*/ 130524 w 783127"/>
                <a:gd name="connsiteY6-14" fmla="*/ 894252 h 894252"/>
                <a:gd name="connsiteX7-15" fmla="*/ 0 w 783127"/>
                <a:gd name="connsiteY7-16" fmla="*/ 763728 h 894252"/>
                <a:gd name="connsiteX8-17" fmla="*/ 0 w 783127"/>
                <a:gd name="connsiteY8-18" fmla="*/ 241649 h 894252"/>
                <a:gd name="connsiteX9-19" fmla="*/ 38230 w 783127"/>
                <a:gd name="connsiteY9-20" fmla="*/ 149355 h 894252"/>
                <a:gd name="connsiteX0-21" fmla="*/ 396875 w 783127"/>
                <a:gd name="connsiteY0-22" fmla="*/ 0 h 894252"/>
                <a:gd name="connsiteX1-23" fmla="*/ 130524 w 783127"/>
                <a:gd name="connsiteY1-24" fmla="*/ 111125 h 894252"/>
                <a:gd name="connsiteX2-25" fmla="*/ 652603 w 783127"/>
                <a:gd name="connsiteY2-26" fmla="*/ 111125 h 894252"/>
                <a:gd name="connsiteX3-27" fmla="*/ 783127 w 783127"/>
                <a:gd name="connsiteY3-28" fmla="*/ 241649 h 894252"/>
                <a:gd name="connsiteX4-29" fmla="*/ 783127 w 783127"/>
                <a:gd name="connsiteY4-30" fmla="*/ 763728 h 894252"/>
                <a:gd name="connsiteX5-31" fmla="*/ 652603 w 783127"/>
                <a:gd name="connsiteY5-32" fmla="*/ 894252 h 894252"/>
                <a:gd name="connsiteX6-33" fmla="*/ 130524 w 783127"/>
                <a:gd name="connsiteY6-34" fmla="*/ 894252 h 894252"/>
                <a:gd name="connsiteX7-35" fmla="*/ 0 w 783127"/>
                <a:gd name="connsiteY7-36" fmla="*/ 763728 h 894252"/>
                <a:gd name="connsiteX8-37" fmla="*/ 0 w 783127"/>
                <a:gd name="connsiteY8-38" fmla="*/ 241649 h 894252"/>
                <a:gd name="connsiteX9-39" fmla="*/ 38230 w 783127"/>
                <a:gd name="connsiteY9-40" fmla="*/ 149355 h 894252"/>
                <a:gd name="connsiteX0-41" fmla="*/ 396875 w 783127"/>
                <a:gd name="connsiteY0-42" fmla="*/ 0 h 894252"/>
                <a:gd name="connsiteX1-43" fmla="*/ 130524 w 783127"/>
                <a:gd name="connsiteY1-44" fmla="*/ 111125 h 894252"/>
                <a:gd name="connsiteX2-45" fmla="*/ 652603 w 783127"/>
                <a:gd name="connsiteY2-46" fmla="*/ 111125 h 894252"/>
                <a:gd name="connsiteX3-47" fmla="*/ 783127 w 783127"/>
                <a:gd name="connsiteY3-48" fmla="*/ 241649 h 894252"/>
                <a:gd name="connsiteX4-49" fmla="*/ 783127 w 783127"/>
                <a:gd name="connsiteY4-50" fmla="*/ 763728 h 894252"/>
                <a:gd name="connsiteX5-51" fmla="*/ 652603 w 783127"/>
                <a:gd name="connsiteY5-52" fmla="*/ 894252 h 894252"/>
                <a:gd name="connsiteX6-53" fmla="*/ 130524 w 783127"/>
                <a:gd name="connsiteY6-54" fmla="*/ 894252 h 894252"/>
                <a:gd name="connsiteX7-55" fmla="*/ 0 w 783127"/>
                <a:gd name="connsiteY7-56" fmla="*/ 763728 h 894252"/>
                <a:gd name="connsiteX8-57" fmla="*/ 0 w 783127"/>
                <a:gd name="connsiteY8-58" fmla="*/ 241649 h 894252"/>
                <a:gd name="connsiteX9-59" fmla="*/ 38230 w 783127"/>
                <a:gd name="connsiteY9-60" fmla="*/ 149355 h 894252"/>
                <a:gd name="connsiteX0-61" fmla="*/ 396875 w 783127"/>
                <a:gd name="connsiteY0-62" fmla="*/ 0 h 894252"/>
                <a:gd name="connsiteX1-63" fmla="*/ 485775 w 783127"/>
                <a:gd name="connsiteY1-64" fmla="*/ 38100 h 894252"/>
                <a:gd name="connsiteX2-65" fmla="*/ 652603 w 783127"/>
                <a:gd name="connsiteY2-66" fmla="*/ 111125 h 894252"/>
                <a:gd name="connsiteX3-67" fmla="*/ 783127 w 783127"/>
                <a:gd name="connsiteY3-68" fmla="*/ 241649 h 894252"/>
                <a:gd name="connsiteX4-69" fmla="*/ 783127 w 783127"/>
                <a:gd name="connsiteY4-70" fmla="*/ 763728 h 894252"/>
                <a:gd name="connsiteX5-71" fmla="*/ 652603 w 783127"/>
                <a:gd name="connsiteY5-72" fmla="*/ 894252 h 894252"/>
                <a:gd name="connsiteX6-73" fmla="*/ 130524 w 783127"/>
                <a:gd name="connsiteY6-74" fmla="*/ 894252 h 894252"/>
                <a:gd name="connsiteX7-75" fmla="*/ 0 w 783127"/>
                <a:gd name="connsiteY7-76" fmla="*/ 763728 h 894252"/>
                <a:gd name="connsiteX8-77" fmla="*/ 0 w 783127"/>
                <a:gd name="connsiteY8-78" fmla="*/ 241649 h 894252"/>
                <a:gd name="connsiteX9-79" fmla="*/ 38230 w 783127"/>
                <a:gd name="connsiteY9-80" fmla="*/ 149355 h 894252"/>
                <a:gd name="connsiteX0-81" fmla="*/ 396875 w 854075"/>
                <a:gd name="connsiteY0-82" fmla="*/ 0 h 894252"/>
                <a:gd name="connsiteX1-83" fmla="*/ 485775 w 854075"/>
                <a:gd name="connsiteY1-84" fmla="*/ 38100 h 894252"/>
                <a:gd name="connsiteX2-85" fmla="*/ 854075 w 854075"/>
                <a:gd name="connsiteY2-86" fmla="*/ 406400 h 894252"/>
                <a:gd name="connsiteX3-87" fmla="*/ 783127 w 854075"/>
                <a:gd name="connsiteY3-88" fmla="*/ 241649 h 894252"/>
                <a:gd name="connsiteX4-89" fmla="*/ 783127 w 854075"/>
                <a:gd name="connsiteY4-90" fmla="*/ 763728 h 894252"/>
                <a:gd name="connsiteX5-91" fmla="*/ 652603 w 854075"/>
                <a:gd name="connsiteY5-92" fmla="*/ 894252 h 894252"/>
                <a:gd name="connsiteX6-93" fmla="*/ 130524 w 854075"/>
                <a:gd name="connsiteY6-94" fmla="*/ 894252 h 894252"/>
                <a:gd name="connsiteX7-95" fmla="*/ 0 w 854075"/>
                <a:gd name="connsiteY7-96" fmla="*/ 763728 h 894252"/>
                <a:gd name="connsiteX8-97" fmla="*/ 0 w 854075"/>
                <a:gd name="connsiteY8-98" fmla="*/ 241649 h 894252"/>
                <a:gd name="connsiteX9-99" fmla="*/ 38230 w 854075"/>
                <a:gd name="connsiteY9-100" fmla="*/ 149355 h 894252"/>
                <a:gd name="connsiteX0-101" fmla="*/ 396875 w 866471"/>
                <a:gd name="connsiteY0-102" fmla="*/ 0 h 894252"/>
                <a:gd name="connsiteX1-103" fmla="*/ 485775 w 866471"/>
                <a:gd name="connsiteY1-104" fmla="*/ 38100 h 894252"/>
                <a:gd name="connsiteX2-105" fmla="*/ 854075 w 866471"/>
                <a:gd name="connsiteY2-106" fmla="*/ 406400 h 894252"/>
                <a:gd name="connsiteX3-107" fmla="*/ 783127 w 866471"/>
                <a:gd name="connsiteY3-108" fmla="*/ 241649 h 894252"/>
                <a:gd name="connsiteX4-109" fmla="*/ 783127 w 866471"/>
                <a:gd name="connsiteY4-110" fmla="*/ 763728 h 894252"/>
                <a:gd name="connsiteX5-111" fmla="*/ 652603 w 866471"/>
                <a:gd name="connsiteY5-112" fmla="*/ 894252 h 894252"/>
                <a:gd name="connsiteX6-113" fmla="*/ 130524 w 866471"/>
                <a:gd name="connsiteY6-114" fmla="*/ 894252 h 894252"/>
                <a:gd name="connsiteX7-115" fmla="*/ 0 w 866471"/>
                <a:gd name="connsiteY7-116" fmla="*/ 763728 h 894252"/>
                <a:gd name="connsiteX8-117" fmla="*/ 0 w 866471"/>
                <a:gd name="connsiteY8-118" fmla="*/ 241649 h 894252"/>
                <a:gd name="connsiteX9-119" fmla="*/ 38230 w 866471"/>
                <a:gd name="connsiteY9-120" fmla="*/ 149355 h 894252"/>
                <a:gd name="connsiteX0-121" fmla="*/ 396875 w 886123"/>
                <a:gd name="connsiteY0-122" fmla="*/ 0 h 894252"/>
                <a:gd name="connsiteX1-123" fmla="*/ 485775 w 886123"/>
                <a:gd name="connsiteY1-124" fmla="*/ 38100 h 894252"/>
                <a:gd name="connsiteX2-125" fmla="*/ 854075 w 886123"/>
                <a:gd name="connsiteY2-126" fmla="*/ 406400 h 894252"/>
                <a:gd name="connsiteX3-127" fmla="*/ 783127 w 886123"/>
                <a:gd name="connsiteY3-128" fmla="*/ 241649 h 894252"/>
                <a:gd name="connsiteX4-129" fmla="*/ 783127 w 886123"/>
                <a:gd name="connsiteY4-130" fmla="*/ 763728 h 894252"/>
                <a:gd name="connsiteX5-131" fmla="*/ 652603 w 886123"/>
                <a:gd name="connsiteY5-132" fmla="*/ 894252 h 894252"/>
                <a:gd name="connsiteX6-133" fmla="*/ 130524 w 886123"/>
                <a:gd name="connsiteY6-134" fmla="*/ 894252 h 894252"/>
                <a:gd name="connsiteX7-135" fmla="*/ 0 w 886123"/>
                <a:gd name="connsiteY7-136" fmla="*/ 763728 h 894252"/>
                <a:gd name="connsiteX8-137" fmla="*/ 0 w 886123"/>
                <a:gd name="connsiteY8-138" fmla="*/ 241649 h 894252"/>
                <a:gd name="connsiteX9-139" fmla="*/ 38230 w 886123"/>
                <a:gd name="connsiteY9-140" fmla="*/ 149355 h 894252"/>
                <a:gd name="connsiteX0-141" fmla="*/ 396875 w 892175"/>
                <a:gd name="connsiteY0-142" fmla="*/ 0 h 894252"/>
                <a:gd name="connsiteX1-143" fmla="*/ 485775 w 892175"/>
                <a:gd name="connsiteY1-144" fmla="*/ 38100 h 894252"/>
                <a:gd name="connsiteX2-145" fmla="*/ 854075 w 892175"/>
                <a:gd name="connsiteY2-146" fmla="*/ 406400 h 894252"/>
                <a:gd name="connsiteX3-147" fmla="*/ 854075 w 892175"/>
                <a:gd name="connsiteY3-148" fmla="*/ 596900 h 894252"/>
                <a:gd name="connsiteX4-149" fmla="*/ 783127 w 892175"/>
                <a:gd name="connsiteY4-150" fmla="*/ 763728 h 894252"/>
                <a:gd name="connsiteX5-151" fmla="*/ 652603 w 892175"/>
                <a:gd name="connsiteY5-152" fmla="*/ 894252 h 894252"/>
                <a:gd name="connsiteX6-153" fmla="*/ 130524 w 892175"/>
                <a:gd name="connsiteY6-154" fmla="*/ 894252 h 894252"/>
                <a:gd name="connsiteX7-155" fmla="*/ 0 w 892175"/>
                <a:gd name="connsiteY7-156" fmla="*/ 763728 h 894252"/>
                <a:gd name="connsiteX8-157" fmla="*/ 0 w 892175"/>
                <a:gd name="connsiteY8-158" fmla="*/ 241649 h 894252"/>
                <a:gd name="connsiteX9-159" fmla="*/ 38230 w 892175"/>
                <a:gd name="connsiteY9-160" fmla="*/ 149355 h 894252"/>
                <a:gd name="connsiteX0-161" fmla="*/ 396875 w 892175"/>
                <a:gd name="connsiteY0-162" fmla="*/ 0 h 965200"/>
                <a:gd name="connsiteX1-163" fmla="*/ 485775 w 892175"/>
                <a:gd name="connsiteY1-164" fmla="*/ 38100 h 965200"/>
                <a:gd name="connsiteX2-165" fmla="*/ 854075 w 892175"/>
                <a:gd name="connsiteY2-166" fmla="*/ 406400 h 965200"/>
                <a:gd name="connsiteX3-167" fmla="*/ 854075 w 892175"/>
                <a:gd name="connsiteY3-168" fmla="*/ 596900 h 965200"/>
                <a:gd name="connsiteX4-169" fmla="*/ 485775 w 892175"/>
                <a:gd name="connsiteY4-170" fmla="*/ 965200 h 965200"/>
                <a:gd name="connsiteX5-171" fmla="*/ 652603 w 892175"/>
                <a:gd name="connsiteY5-172" fmla="*/ 894252 h 965200"/>
                <a:gd name="connsiteX6-173" fmla="*/ 130524 w 892175"/>
                <a:gd name="connsiteY6-174" fmla="*/ 894252 h 965200"/>
                <a:gd name="connsiteX7-175" fmla="*/ 0 w 892175"/>
                <a:gd name="connsiteY7-176" fmla="*/ 763728 h 965200"/>
                <a:gd name="connsiteX8-177" fmla="*/ 0 w 892175"/>
                <a:gd name="connsiteY8-178" fmla="*/ 241649 h 965200"/>
                <a:gd name="connsiteX9-179" fmla="*/ 38230 w 892175"/>
                <a:gd name="connsiteY9-180" fmla="*/ 149355 h 965200"/>
                <a:gd name="connsiteX0-181" fmla="*/ 396875 w 892175"/>
                <a:gd name="connsiteY0-182" fmla="*/ 0 h 977596"/>
                <a:gd name="connsiteX1-183" fmla="*/ 485775 w 892175"/>
                <a:gd name="connsiteY1-184" fmla="*/ 38100 h 977596"/>
                <a:gd name="connsiteX2-185" fmla="*/ 854075 w 892175"/>
                <a:gd name="connsiteY2-186" fmla="*/ 406400 h 977596"/>
                <a:gd name="connsiteX3-187" fmla="*/ 854075 w 892175"/>
                <a:gd name="connsiteY3-188" fmla="*/ 596900 h 977596"/>
                <a:gd name="connsiteX4-189" fmla="*/ 485775 w 892175"/>
                <a:gd name="connsiteY4-190" fmla="*/ 965200 h 977596"/>
                <a:gd name="connsiteX5-191" fmla="*/ 652603 w 892175"/>
                <a:gd name="connsiteY5-192" fmla="*/ 894252 h 977596"/>
                <a:gd name="connsiteX6-193" fmla="*/ 130524 w 892175"/>
                <a:gd name="connsiteY6-194" fmla="*/ 894252 h 977596"/>
                <a:gd name="connsiteX7-195" fmla="*/ 0 w 892175"/>
                <a:gd name="connsiteY7-196" fmla="*/ 763728 h 977596"/>
                <a:gd name="connsiteX8-197" fmla="*/ 0 w 892175"/>
                <a:gd name="connsiteY8-198" fmla="*/ 241649 h 977596"/>
                <a:gd name="connsiteX9-199" fmla="*/ 38230 w 892175"/>
                <a:gd name="connsiteY9-200" fmla="*/ 149355 h 977596"/>
                <a:gd name="connsiteX0-201" fmla="*/ 396875 w 892175"/>
                <a:gd name="connsiteY0-202" fmla="*/ 0 h 997248"/>
                <a:gd name="connsiteX1-203" fmla="*/ 485775 w 892175"/>
                <a:gd name="connsiteY1-204" fmla="*/ 38100 h 997248"/>
                <a:gd name="connsiteX2-205" fmla="*/ 854075 w 892175"/>
                <a:gd name="connsiteY2-206" fmla="*/ 406400 h 997248"/>
                <a:gd name="connsiteX3-207" fmla="*/ 854075 w 892175"/>
                <a:gd name="connsiteY3-208" fmla="*/ 596900 h 997248"/>
                <a:gd name="connsiteX4-209" fmla="*/ 485775 w 892175"/>
                <a:gd name="connsiteY4-210" fmla="*/ 965200 h 997248"/>
                <a:gd name="connsiteX5-211" fmla="*/ 652603 w 892175"/>
                <a:gd name="connsiteY5-212" fmla="*/ 894252 h 997248"/>
                <a:gd name="connsiteX6-213" fmla="*/ 130524 w 892175"/>
                <a:gd name="connsiteY6-214" fmla="*/ 894252 h 997248"/>
                <a:gd name="connsiteX7-215" fmla="*/ 0 w 892175"/>
                <a:gd name="connsiteY7-216" fmla="*/ 763728 h 997248"/>
                <a:gd name="connsiteX8-217" fmla="*/ 0 w 892175"/>
                <a:gd name="connsiteY8-218" fmla="*/ 241649 h 997248"/>
                <a:gd name="connsiteX9-219" fmla="*/ 38230 w 892175"/>
                <a:gd name="connsiteY9-220" fmla="*/ 149355 h 997248"/>
                <a:gd name="connsiteX0-221" fmla="*/ 396875 w 892175"/>
                <a:gd name="connsiteY0-222" fmla="*/ 0 h 1003300"/>
                <a:gd name="connsiteX1-223" fmla="*/ 485775 w 892175"/>
                <a:gd name="connsiteY1-224" fmla="*/ 38100 h 1003300"/>
                <a:gd name="connsiteX2-225" fmla="*/ 854075 w 892175"/>
                <a:gd name="connsiteY2-226" fmla="*/ 406400 h 1003300"/>
                <a:gd name="connsiteX3-227" fmla="*/ 854075 w 892175"/>
                <a:gd name="connsiteY3-228" fmla="*/ 596900 h 1003300"/>
                <a:gd name="connsiteX4-229" fmla="*/ 485775 w 892175"/>
                <a:gd name="connsiteY4-230" fmla="*/ 965200 h 1003300"/>
                <a:gd name="connsiteX5-231" fmla="*/ 295275 w 892175"/>
                <a:gd name="connsiteY5-232" fmla="*/ 965200 h 1003300"/>
                <a:gd name="connsiteX6-233" fmla="*/ 130524 w 892175"/>
                <a:gd name="connsiteY6-234" fmla="*/ 894252 h 1003300"/>
                <a:gd name="connsiteX7-235" fmla="*/ 0 w 892175"/>
                <a:gd name="connsiteY7-236" fmla="*/ 763728 h 1003300"/>
                <a:gd name="connsiteX8-237" fmla="*/ 0 w 892175"/>
                <a:gd name="connsiteY8-238" fmla="*/ 241649 h 1003300"/>
                <a:gd name="connsiteX9-239" fmla="*/ 38230 w 892175"/>
                <a:gd name="connsiteY9-240" fmla="*/ 149355 h 1003300"/>
                <a:gd name="connsiteX0-241" fmla="*/ 469900 w 965200"/>
                <a:gd name="connsiteY0-242" fmla="*/ 0 h 1003300"/>
                <a:gd name="connsiteX1-243" fmla="*/ 558800 w 965200"/>
                <a:gd name="connsiteY1-244" fmla="*/ 38100 h 1003300"/>
                <a:gd name="connsiteX2-245" fmla="*/ 927100 w 965200"/>
                <a:gd name="connsiteY2-246" fmla="*/ 406400 h 1003300"/>
                <a:gd name="connsiteX3-247" fmla="*/ 927100 w 965200"/>
                <a:gd name="connsiteY3-248" fmla="*/ 596900 h 1003300"/>
                <a:gd name="connsiteX4-249" fmla="*/ 558800 w 965200"/>
                <a:gd name="connsiteY4-250" fmla="*/ 965200 h 1003300"/>
                <a:gd name="connsiteX5-251" fmla="*/ 368300 w 965200"/>
                <a:gd name="connsiteY5-252" fmla="*/ 965200 h 1003300"/>
                <a:gd name="connsiteX6-253" fmla="*/ 0 w 965200"/>
                <a:gd name="connsiteY6-254" fmla="*/ 596900 h 1003300"/>
                <a:gd name="connsiteX7-255" fmla="*/ 73025 w 965200"/>
                <a:gd name="connsiteY7-256" fmla="*/ 763728 h 1003300"/>
                <a:gd name="connsiteX8-257" fmla="*/ 73025 w 965200"/>
                <a:gd name="connsiteY8-258" fmla="*/ 241649 h 1003300"/>
                <a:gd name="connsiteX9-259" fmla="*/ 111255 w 965200"/>
                <a:gd name="connsiteY9-260" fmla="*/ 149355 h 1003300"/>
                <a:gd name="connsiteX0-261" fmla="*/ 482134 w 977434"/>
                <a:gd name="connsiteY0-262" fmla="*/ 0 h 1003300"/>
                <a:gd name="connsiteX1-263" fmla="*/ 571034 w 977434"/>
                <a:gd name="connsiteY1-264" fmla="*/ 38100 h 1003300"/>
                <a:gd name="connsiteX2-265" fmla="*/ 939334 w 977434"/>
                <a:gd name="connsiteY2-266" fmla="*/ 406400 h 1003300"/>
                <a:gd name="connsiteX3-267" fmla="*/ 939334 w 977434"/>
                <a:gd name="connsiteY3-268" fmla="*/ 596900 h 1003300"/>
                <a:gd name="connsiteX4-269" fmla="*/ 571034 w 977434"/>
                <a:gd name="connsiteY4-270" fmla="*/ 965200 h 1003300"/>
                <a:gd name="connsiteX5-271" fmla="*/ 380534 w 977434"/>
                <a:gd name="connsiteY5-272" fmla="*/ 965200 h 1003300"/>
                <a:gd name="connsiteX6-273" fmla="*/ 12234 w 977434"/>
                <a:gd name="connsiteY6-274" fmla="*/ 596900 h 1003300"/>
                <a:gd name="connsiteX7-275" fmla="*/ 85259 w 977434"/>
                <a:gd name="connsiteY7-276" fmla="*/ 763728 h 1003300"/>
                <a:gd name="connsiteX8-277" fmla="*/ 85259 w 977434"/>
                <a:gd name="connsiteY8-278" fmla="*/ 241649 h 1003300"/>
                <a:gd name="connsiteX9-279" fmla="*/ 123489 w 977434"/>
                <a:gd name="connsiteY9-280" fmla="*/ 149355 h 1003300"/>
                <a:gd name="connsiteX0-281" fmla="*/ 501824 w 997124"/>
                <a:gd name="connsiteY0-282" fmla="*/ 0 h 1003300"/>
                <a:gd name="connsiteX1-283" fmla="*/ 590724 w 997124"/>
                <a:gd name="connsiteY1-284" fmla="*/ 38100 h 1003300"/>
                <a:gd name="connsiteX2-285" fmla="*/ 959024 w 997124"/>
                <a:gd name="connsiteY2-286" fmla="*/ 406400 h 1003300"/>
                <a:gd name="connsiteX3-287" fmla="*/ 959024 w 997124"/>
                <a:gd name="connsiteY3-288" fmla="*/ 596900 h 1003300"/>
                <a:gd name="connsiteX4-289" fmla="*/ 590724 w 997124"/>
                <a:gd name="connsiteY4-290" fmla="*/ 965200 h 1003300"/>
                <a:gd name="connsiteX5-291" fmla="*/ 400224 w 997124"/>
                <a:gd name="connsiteY5-292" fmla="*/ 965200 h 1003300"/>
                <a:gd name="connsiteX6-293" fmla="*/ 31924 w 997124"/>
                <a:gd name="connsiteY6-294" fmla="*/ 596900 h 1003300"/>
                <a:gd name="connsiteX7-295" fmla="*/ 104949 w 997124"/>
                <a:gd name="connsiteY7-296" fmla="*/ 763728 h 1003300"/>
                <a:gd name="connsiteX8-297" fmla="*/ 104949 w 997124"/>
                <a:gd name="connsiteY8-298" fmla="*/ 241649 h 1003300"/>
                <a:gd name="connsiteX9-299" fmla="*/ 143179 w 997124"/>
                <a:gd name="connsiteY9-300" fmla="*/ 149355 h 1003300"/>
                <a:gd name="connsiteX0-301" fmla="*/ 508000 w 1003300"/>
                <a:gd name="connsiteY0-302" fmla="*/ 0 h 1003300"/>
                <a:gd name="connsiteX1-303" fmla="*/ 596900 w 1003300"/>
                <a:gd name="connsiteY1-304" fmla="*/ 38100 h 1003300"/>
                <a:gd name="connsiteX2-305" fmla="*/ 965200 w 1003300"/>
                <a:gd name="connsiteY2-306" fmla="*/ 406400 h 1003300"/>
                <a:gd name="connsiteX3-307" fmla="*/ 965200 w 1003300"/>
                <a:gd name="connsiteY3-308" fmla="*/ 596900 h 1003300"/>
                <a:gd name="connsiteX4-309" fmla="*/ 596900 w 1003300"/>
                <a:gd name="connsiteY4-310" fmla="*/ 965200 h 1003300"/>
                <a:gd name="connsiteX5-311" fmla="*/ 406400 w 1003300"/>
                <a:gd name="connsiteY5-312" fmla="*/ 965200 h 1003300"/>
                <a:gd name="connsiteX6-313" fmla="*/ 38100 w 1003300"/>
                <a:gd name="connsiteY6-314" fmla="*/ 596900 h 1003300"/>
                <a:gd name="connsiteX7-315" fmla="*/ 38100 w 1003300"/>
                <a:gd name="connsiteY7-316" fmla="*/ 406400 h 1003300"/>
                <a:gd name="connsiteX8-317" fmla="*/ 111125 w 1003300"/>
                <a:gd name="connsiteY8-318" fmla="*/ 241649 h 1003300"/>
                <a:gd name="connsiteX9-319" fmla="*/ 149355 w 1003300"/>
                <a:gd name="connsiteY9-320" fmla="*/ 149355 h 1003300"/>
                <a:gd name="connsiteX0-321" fmla="*/ 508000 w 1003300"/>
                <a:gd name="connsiteY0-322" fmla="*/ 0 h 1003300"/>
                <a:gd name="connsiteX1-323" fmla="*/ 596900 w 1003300"/>
                <a:gd name="connsiteY1-324" fmla="*/ 38100 h 1003300"/>
                <a:gd name="connsiteX2-325" fmla="*/ 965200 w 1003300"/>
                <a:gd name="connsiteY2-326" fmla="*/ 406400 h 1003300"/>
                <a:gd name="connsiteX3-327" fmla="*/ 965200 w 1003300"/>
                <a:gd name="connsiteY3-328" fmla="*/ 596900 h 1003300"/>
                <a:gd name="connsiteX4-329" fmla="*/ 596900 w 1003300"/>
                <a:gd name="connsiteY4-330" fmla="*/ 965200 h 1003300"/>
                <a:gd name="connsiteX5-331" fmla="*/ 406400 w 1003300"/>
                <a:gd name="connsiteY5-332" fmla="*/ 965200 h 1003300"/>
                <a:gd name="connsiteX6-333" fmla="*/ 38100 w 1003300"/>
                <a:gd name="connsiteY6-334" fmla="*/ 596900 h 1003300"/>
                <a:gd name="connsiteX7-335" fmla="*/ 38100 w 1003300"/>
                <a:gd name="connsiteY7-336" fmla="*/ 406400 h 1003300"/>
                <a:gd name="connsiteX8-337" fmla="*/ 406400 w 1003300"/>
                <a:gd name="connsiteY8-338" fmla="*/ 38100 h 1003300"/>
                <a:gd name="connsiteX9-339" fmla="*/ 149355 w 1003300"/>
                <a:gd name="connsiteY9-340" fmla="*/ 149355 h 1003300"/>
                <a:gd name="connsiteX0-341" fmla="*/ 508000 w 1003300"/>
                <a:gd name="connsiteY0-342" fmla="*/ 0 h 1003300"/>
                <a:gd name="connsiteX1-343" fmla="*/ 596900 w 1003300"/>
                <a:gd name="connsiteY1-344" fmla="*/ 38100 h 1003300"/>
                <a:gd name="connsiteX2-345" fmla="*/ 965200 w 1003300"/>
                <a:gd name="connsiteY2-346" fmla="*/ 406400 h 1003300"/>
                <a:gd name="connsiteX3-347" fmla="*/ 965200 w 1003300"/>
                <a:gd name="connsiteY3-348" fmla="*/ 596900 h 1003300"/>
                <a:gd name="connsiteX4-349" fmla="*/ 596900 w 1003300"/>
                <a:gd name="connsiteY4-350" fmla="*/ 965200 h 1003300"/>
                <a:gd name="connsiteX5-351" fmla="*/ 406400 w 1003300"/>
                <a:gd name="connsiteY5-352" fmla="*/ 965200 h 1003300"/>
                <a:gd name="connsiteX6-353" fmla="*/ 38100 w 1003300"/>
                <a:gd name="connsiteY6-354" fmla="*/ 596900 h 1003300"/>
                <a:gd name="connsiteX7-355" fmla="*/ 38100 w 1003300"/>
                <a:gd name="connsiteY7-356" fmla="*/ 406400 h 1003300"/>
                <a:gd name="connsiteX8-357" fmla="*/ 406400 w 1003300"/>
                <a:gd name="connsiteY8-358" fmla="*/ 38100 h 1003300"/>
                <a:gd name="connsiteX9-359" fmla="*/ 149355 w 1003300"/>
                <a:gd name="connsiteY9-360" fmla="*/ 149355 h 1003300"/>
                <a:gd name="connsiteX0-361" fmla="*/ 508000 w 1003300"/>
                <a:gd name="connsiteY0-362" fmla="*/ 0 h 1003300"/>
                <a:gd name="connsiteX1-363" fmla="*/ 596900 w 1003300"/>
                <a:gd name="connsiteY1-364" fmla="*/ 38100 h 1003300"/>
                <a:gd name="connsiteX2-365" fmla="*/ 965200 w 1003300"/>
                <a:gd name="connsiteY2-366" fmla="*/ 406400 h 1003300"/>
                <a:gd name="connsiteX3-367" fmla="*/ 965200 w 1003300"/>
                <a:gd name="connsiteY3-368" fmla="*/ 596900 h 1003300"/>
                <a:gd name="connsiteX4-369" fmla="*/ 596900 w 1003300"/>
                <a:gd name="connsiteY4-370" fmla="*/ 965200 h 1003300"/>
                <a:gd name="connsiteX5-371" fmla="*/ 406400 w 1003300"/>
                <a:gd name="connsiteY5-372" fmla="*/ 965200 h 1003300"/>
                <a:gd name="connsiteX6-373" fmla="*/ 38100 w 1003300"/>
                <a:gd name="connsiteY6-374" fmla="*/ 596900 h 1003300"/>
                <a:gd name="connsiteX7-375" fmla="*/ 38100 w 1003300"/>
                <a:gd name="connsiteY7-376" fmla="*/ 406400 h 1003300"/>
                <a:gd name="connsiteX8-377" fmla="*/ 406400 w 1003300"/>
                <a:gd name="connsiteY8-378" fmla="*/ 38100 h 1003300"/>
                <a:gd name="connsiteX9-379" fmla="*/ 149355 w 1003300"/>
                <a:gd name="connsiteY9-380" fmla="*/ 149355 h 1003300"/>
                <a:gd name="connsiteX0-381" fmla="*/ 508000 w 1003300"/>
                <a:gd name="connsiteY0-382" fmla="*/ 0 h 1003300"/>
                <a:gd name="connsiteX1-383" fmla="*/ 596900 w 1003300"/>
                <a:gd name="connsiteY1-384" fmla="*/ 38100 h 1003300"/>
                <a:gd name="connsiteX2-385" fmla="*/ 965200 w 1003300"/>
                <a:gd name="connsiteY2-386" fmla="*/ 406400 h 1003300"/>
                <a:gd name="connsiteX3-387" fmla="*/ 965200 w 1003300"/>
                <a:gd name="connsiteY3-388" fmla="*/ 596900 h 1003300"/>
                <a:gd name="connsiteX4-389" fmla="*/ 596900 w 1003300"/>
                <a:gd name="connsiteY4-390" fmla="*/ 965200 h 1003300"/>
                <a:gd name="connsiteX5-391" fmla="*/ 406400 w 1003300"/>
                <a:gd name="connsiteY5-392" fmla="*/ 965200 h 1003300"/>
                <a:gd name="connsiteX6-393" fmla="*/ 38100 w 1003300"/>
                <a:gd name="connsiteY6-394" fmla="*/ 596900 h 1003300"/>
                <a:gd name="connsiteX7-395" fmla="*/ 38100 w 1003300"/>
                <a:gd name="connsiteY7-396" fmla="*/ 406400 h 1003300"/>
                <a:gd name="connsiteX8-397" fmla="*/ 406400 w 1003300"/>
                <a:gd name="connsiteY8-398" fmla="*/ 38100 h 1003300"/>
                <a:gd name="connsiteX9-399" fmla="*/ 508000 w 1003300"/>
                <a:gd name="connsiteY9-400" fmla="*/ 0 h 10033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003300" h="1003300">
                  <a:moveTo>
                    <a:pt x="508000" y="0"/>
                  </a:moveTo>
                  <a:cubicBezTo>
                    <a:pt x="533400" y="0"/>
                    <a:pt x="571500" y="12700"/>
                    <a:pt x="596900" y="38100"/>
                  </a:cubicBezTo>
                  <a:lnTo>
                    <a:pt x="965200" y="406400"/>
                  </a:lnTo>
                  <a:cubicBezTo>
                    <a:pt x="1016000" y="457200"/>
                    <a:pt x="1016000" y="546100"/>
                    <a:pt x="965200" y="596900"/>
                  </a:cubicBezTo>
                  <a:lnTo>
                    <a:pt x="596900" y="965200"/>
                  </a:lnTo>
                  <a:cubicBezTo>
                    <a:pt x="546100" y="1016000"/>
                    <a:pt x="457200" y="1016000"/>
                    <a:pt x="406400" y="965200"/>
                  </a:cubicBezTo>
                  <a:lnTo>
                    <a:pt x="38100" y="596900"/>
                  </a:lnTo>
                  <a:cubicBezTo>
                    <a:pt x="-12700" y="546100"/>
                    <a:pt x="-12700" y="457200"/>
                    <a:pt x="38100" y="406400"/>
                  </a:cubicBezTo>
                  <a:lnTo>
                    <a:pt x="406400" y="38100"/>
                  </a:lnTo>
                  <a:cubicBezTo>
                    <a:pt x="431800" y="12700"/>
                    <a:pt x="469900" y="0"/>
                    <a:pt x="50800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90000"/>
                    <a:lumOff val="10000"/>
                  </a:schemeClr>
                </a:gs>
                <a:gs pos="94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2000" dirty="0"/>
                <a:t>02</a:t>
              </a:r>
              <a:endParaRPr lang="en-US" sz="2000" dirty="0"/>
            </a:p>
          </p:txBody>
        </p:sp>
      </p:grpSp>
      <p:grpSp>
        <p:nvGrpSpPr>
          <p:cNvPr id="10" name="组合 9"/>
          <p:cNvGrpSpPr/>
          <p:nvPr>
            <p:custDataLst>
              <p:tags r:id="rId7"/>
            </p:custDataLst>
          </p:nvPr>
        </p:nvGrpSpPr>
        <p:grpSpPr>
          <a:xfrm>
            <a:off x="5417820" y="2546351"/>
            <a:ext cx="4121150" cy="723900"/>
            <a:chOff x="5467350" y="2883685"/>
            <a:chExt cx="4121150" cy="723900"/>
          </a:xfrm>
        </p:grpSpPr>
        <p:sp>
          <p:nvSpPr>
            <p:cNvPr id="30" name="文本框 29"/>
            <p:cNvSpPr txBox="1"/>
            <p:nvPr>
              <p:custDataLst>
                <p:tags r:id="rId8"/>
              </p:custDataLst>
            </p:nvPr>
          </p:nvSpPr>
          <p:spPr>
            <a:xfrm>
              <a:off x="6448425" y="2943837"/>
              <a:ext cx="3140075" cy="55372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lang="en-US" sz="3600" dirty="0">
                  <a:solidFill>
                    <a:schemeClr val="accent1"/>
                  </a:solidFill>
                  <a:latin typeface="+mj-ea"/>
                  <a:ea typeface="+mj-ea"/>
                  <a:sym typeface="+mn-ea"/>
                </a:rPr>
                <a:t>IT</a:t>
              </a:r>
              <a:r>
                <a:rPr lang="zh-CN" altLang="en-US" sz="3600" dirty="0">
                  <a:solidFill>
                    <a:schemeClr val="accent1"/>
                  </a:solidFill>
                  <a:latin typeface="+mj-ea"/>
                  <a:ea typeface="+mj-ea"/>
                  <a:sym typeface="+mn-ea"/>
                </a:rPr>
                <a:t>项目整体管理</a:t>
              </a:r>
              <a:endParaRPr lang="en-US" sz="36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任意多边形: 形状 4"/>
            <p:cNvSpPr/>
            <p:nvPr>
              <p:custDataLst>
                <p:tags r:id="rId9"/>
              </p:custDataLst>
            </p:nvPr>
          </p:nvSpPr>
          <p:spPr>
            <a:xfrm>
              <a:off x="5467350" y="2883685"/>
              <a:ext cx="723900" cy="723900"/>
            </a:xfrm>
            <a:custGeom>
              <a:avLst/>
              <a:gdLst>
                <a:gd name="connsiteX0" fmla="*/ 38230 w 783127"/>
                <a:gd name="connsiteY0" fmla="*/ 38230 h 783127"/>
                <a:gd name="connsiteX1" fmla="*/ 130524 w 783127"/>
                <a:gd name="connsiteY1" fmla="*/ 0 h 783127"/>
                <a:gd name="connsiteX2" fmla="*/ 652603 w 783127"/>
                <a:gd name="connsiteY2" fmla="*/ 0 h 783127"/>
                <a:gd name="connsiteX3" fmla="*/ 783127 w 783127"/>
                <a:gd name="connsiteY3" fmla="*/ 130524 h 783127"/>
                <a:gd name="connsiteX4" fmla="*/ 783127 w 783127"/>
                <a:gd name="connsiteY4" fmla="*/ 652603 h 783127"/>
                <a:gd name="connsiteX5" fmla="*/ 652603 w 783127"/>
                <a:gd name="connsiteY5" fmla="*/ 783127 h 783127"/>
                <a:gd name="connsiteX6" fmla="*/ 130524 w 783127"/>
                <a:gd name="connsiteY6" fmla="*/ 783127 h 783127"/>
                <a:gd name="connsiteX7" fmla="*/ 0 w 783127"/>
                <a:gd name="connsiteY7" fmla="*/ 652603 h 783127"/>
                <a:gd name="connsiteX8" fmla="*/ 0 w 783127"/>
                <a:gd name="connsiteY8" fmla="*/ 130524 h 783127"/>
                <a:gd name="connsiteX9" fmla="*/ 38230 w 783127"/>
                <a:gd name="connsiteY9" fmla="*/ 38230 h 783127"/>
                <a:gd name="connsiteX0-1" fmla="*/ 396875 w 783127"/>
                <a:gd name="connsiteY0-2" fmla="*/ 0 h 894252"/>
                <a:gd name="connsiteX1-3" fmla="*/ 130524 w 783127"/>
                <a:gd name="connsiteY1-4" fmla="*/ 111125 h 894252"/>
                <a:gd name="connsiteX2-5" fmla="*/ 652603 w 783127"/>
                <a:gd name="connsiteY2-6" fmla="*/ 111125 h 894252"/>
                <a:gd name="connsiteX3-7" fmla="*/ 783127 w 783127"/>
                <a:gd name="connsiteY3-8" fmla="*/ 241649 h 894252"/>
                <a:gd name="connsiteX4-9" fmla="*/ 783127 w 783127"/>
                <a:gd name="connsiteY4-10" fmla="*/ 763728 h 894252"/>
                <a:gd name="connsiteX5-11" fmla="*/ 652603 w 783127"/>
                <a:gd name="connsiteY5-12" fmla="*/ 894252 h 894252"/>
                <a:gd name="connsiteX6-13" fmla="*/ 130524 w 783127"/>
                <a:gd name="connsiteY6-14" fmla="*/ 894252 h 894252"/>
                <a:gd name="connsiteX7-15" fmla="*/ 0 w 783127"/>
                <a:gd name="connsiteY7-16" fmla="*/ 763728 h 894252"/>
                <a:gd name="connsiteX8-17" fmla="*/ 0 w 783127"/>
                <a:gd name="connsiteY8-18" fmla="*/ 241649 h 894252"/>
                <a:gd name="connsiteX9-19" fmla="*/ 38230 w 783127"/>
                <a:gd name="connsiteY9-20" fmla="*/ 149355 h 894252"/>
                <a:gd name="connsiteX0-21" fmla="*/ 396875 w 783127"/>
                <a:gd name="connsiteY0-22" fmla="*/ 0 h 894252"/>
                <a:gd name="connsiteX1-23" fmla="*/ 130524 w 783127"/>
                <a:gd name="connsiteY1-24" fmla="*/ 111125 h 894252"/>
                <a:gd name="connsiteX2-25" fmla="*/ 652603 w 783127"/>
                <a:gd name="connsiteY2-26" fmla="*/ 111125 h 894252"/>
                <a:gd name="connsiteX3-27" fmla="*/ 783127 w 783127"/>
                <a:gd name="connsiteY3-28" fmla="*/ 241649 h 894252"/>
                <a:gd name="connsiteX4-29" fmla="*/ 783127 w 783127"/>
                <a:gd name="connsiteY4-30" fmla="*/ 763728 h 894252"/>
                <a:gd name="connsiteX5-31" fmla="*/ 652603 w 783127"/>
                <a:gd name="connsiteY5-32" fmla="*/ 894252 h 894252"/>
                <a:gd name="connsiteX6-33" fmla="*/ 130524 w 783127"/>
                <a:gd name="connsiteY6-34" fmla="*/ 894252 h 894252"/>
                <a:gd name="connsiteX7-35" fmla="*/ 0 w 783127"/>
                <a:gd name="connsiteY7-36" fmla="*/ 763728 h 894252"/>
                <a:gd name="connsiteX8-37" fmla="*/ 0 w 783127"/>
                <a:gd name="connsiteY8-38" fmla="*/ 241649 h 894252"/>
                <a:gd name="connsiteX9-39" fmla="*/ 38230 w 783127"/>
                <a:gd name="connsiteY9-40" fmla="*/ 149355 h 894252"/>
                <a:gd name="connsiteX0-41" fmla="*/ 396875 w 783127"/>
                <a:gd name="connsiteY0-42" fmla="*/ 0 h 894252"/>
                <a:gd name="connsiteX1-43" fmla="*/ 130524 w 783127"/>
                <a:gd name="connsiteY1-44" fmla="*/ 111125 h 894252"/>
                <a:gd name="connsiteX2-45" fmla="*/ 652603 w 783127"/>
                <a:gd name="connsiteY2-46" fmla="*/ 111125 h 894252"/>
                <a:gd name="connsiteX3-47" fmla="*/ 783127 w 783127"/>
                <a:gd name="connsiteY3-48" fmla="*/ 241649 h 894252"/>
                <a:gd name="connsiteX4-49" fmla="*/ 783127 w 783127"/>
                <a:gd name="connsiteY4-50" fmla="*/ 763728 h 894252"/>
                <a:gd name="connsiteX5-51" fmla="*/ 652603 w 783127"/>
                <a:gd name="connsiteY5-52" fmla="*/ 894252 h 894252"/>
                <a:gd name="connsiteX6-53" fmla="*/ 130524 w 783127"/>
                <a:gd name="connsiteY6-54" fmla="*/ 894252 h 894252"/>
                <a:gd name="connsiteX7-55" fmla="*/ 0 w 783127"/>
                <a:gd name="connsiteY7-56" fmla="*/ 763728 h 894252"/>
                <a:gd name="connsiteX8-57" fmla="*/ 0 w 783127"/>
                <a:gd name="connsiteY8-58" fmla="*/ 241649 h 894252"/>
                <a:gd name="connsiteX9-59" fmla="*/ 38230 w 783127"/>
                <a:gd name="connsiteY9-60" fmla="*/ 149355 h 894252"/>
                <a:gd name="connsiteX0-61" fmla="*/ 396875 w 783127"/>
                <a:gd name="connsiteY0-62" fmla="*/ 0 h 894252"/>
                <a:gd name="connsiteX1-63" fmla="*/ 485775 w 783127"/>
                <a:gd name="connsiteY1-64" fmla="*/ 38100 h 894252"/>
                <a:gd name="connsiteX2-65" fmla="*/ 652603 w 783127"/>
                <a:gd name="connsiteY2-66" fmla="*/ 111125 h 894252"/>
                <a:gd name="connsiteX3-67" fmla="*/ 783127 w 783127"/>
                <a:gd name="connsiteY3-68" fmla="*/ 241649 h 894252"/>
                <a:gd name="connsiteX4-69" fmla="*/ 783127 w 783127"/>
                <a:gd name="connsiteY4-70" fmla="*/ 763728 h 894252"/>
                <a:gd name="connsiteX5-71" fmla="*/ 652603 w 783127"/>
                <a:gd name="connsiteY5-72" fmla="*/ 894252 h 894252"/>
                <a:gd name="connsiteX6-73" fmla="*/ 130524 w 783127"/>
                <a:gd name="connsiteY6-74" fmla="*/ 894252 h 894252"/>
                <a:gd name="connsiteX7-75" fmla="*/ 0 w 783127"/>
                <a:gd name="connsiteY7-76" fmla="*/ 763728 h 894252"/>
                <a:gd name="connsiteX8-77" fmla="*/ 0 w 783127"/>
                <a:gd name="connsiteY8-78" fmla="*/ 241649 h 894252"/>
                <a:gd name="connsiteX9-79" fmla="*/ 38230 w 783127"/>
                <a:gd name="connsiteY9-80" fmla="*/ 149355 h 894252"/>
                <a:gd name="connsiteX0-81" fmla="*/ 396875 w 854075"/>
                <a:gd name="connsiteY0-82" fmla="*/ 0 h 894252"/>
                <a:gd name="connsiteX1-83" fmla="*/ 485775 w 854075"/>
                <a:gd name="connsiteY1-84" fmla="*/ 38100 h 894252"/>
                <a:gd name="connsiteX2-85" fmla="*/ 854075 w 854075"/>
                <a:gd name="connsiteY2-86" fmla="*/ 406400 h 894252"/>
                <a:gd name="connsiteX3-87" fmla="*/ 783127 w 854075"/>
                <a:gd name="connsiteY3-88" fmla="*/ 241649 h 894252"/>
                <a:gd name="connsiteX4-89" fmla="*/ 783127 w 854075"/>
                <a:gd name="connsiteY4-90" fmla="*/ 763728 h 894252"/>
                <a:gd name="connsiteX5-91" fmla="*/ 652603 w 854075"/>
                <a:gd name="connsiteY5-92" fmla="*/ 894252 h 894252"/>
                <a:gd name="connsiteX6-93" fmla="*/ 130524 w 854075"/>
                <a:gd name="connsiteY6-94" fmla="*/ 894252 h 894252"/>
                <a:gd name="connsiteX7-95" fmla="*/ 0 w 854075"/>
                <a:gd name="connsiteY7-96" fmla="*/ 763728 h 894252"/>
                <a:gd name="connsiteX8-97" fmla="*/ 0 w 854075"/>
                <a:gd name="connsiteY8-98" fmla="*/ 241649 h 894252"/>
                <a:gd name="connsiteX9-99" fmla="*/ 38230 w 854075"/>
                <a:gd name="connsiteY9-100" fmla="*/ 149355 h 894252"/>
                <a:gd name="connsiteX0-101" fmla="*/ 396875 w 866471"/>
                <a:gd name="connsiteY0-102" fmla="*/ 0 h 894252"/>
                <a:gd name="connsiteX1-103" fmla="*/ 485775 w 866471"/>
                <a:gd name="connsiteY1-104" fmla="*/ 38100 h 894252"/>
                <a:gd name="connsiteX2-105" fmla="*/ 854075 w 866471"/>
                <a:gd name="connsiteY2-106" fmla="*/ 406400 h 894252"/>
                <a:gd name="connsiteX3-107" fmla="*/ 783127 w 866471"/>
                <a:gd name="connsiteY3-108" fmla="*/ 241649 h 894252"/>
                <a:gd name="connsiteX4-109" fmla="*/ 783127 w 866471"/>
                <a:gd name="connsiteY4-110" fmla="*/ 763728 h 894252"/>
                <a:gd name="connsiteX5-111" fmla="*/ 652603 w 866471"/>
                <a:gd name="connsiteY5-112" fmla="*/ 894252 h 894252"/>
                <a:gd name="connsiteX6-113" fmla="*/ 130524 w 866471"/>
                <a:gd name="connsiteY6-114" fmla="*/ 894252 h 894252"/>
                <a:gd name="connsiteX7-115" fmla="*/ 0 w 866471"/>
                <a:gd name="connsiteY7-116" fmla="*/ 763728 h 894252"/>
                <a:gd name="connsiteX8-117" fmla="*/ 0 w 866471"/>
                <a:gd name="connsiteY8-118" fmla="*/ 241649 h 894252"/>
                <a:gd name="connsiteX9-119" fmla="*/ 38230 w 866471"/>
                <a:gd name="connsiteY9-120" fmla="*/ 149355 h 894252"/>
                <a:gd name="connsiteX0-121" fmla="*/ 396875 w 886123"/>
                <a:gd name="connsiteY0-122" fmla="*/ 0 h 894252"/>
                <a:gd name="connsiteX1-123" fmla="*/ 485775 w 886123"/>
                <a:gd name="connsiteY1-124" fmla="*/ 38100 h 894252"/>
                <a:gd name="connsiteX2-125" fmla="*/ 854075 w 886123"/>
                <a:gd name="connsiteY2-126" fmla="*/ 406400 h 894252"/>
                <a:gd name="connsiteX3-127" fmla="*/ 783127 w 886123"/>
                <a:gd name="connsiteY3-128" fmla="*/ 241649 h 894252"/>
                <a:gd name="connsiteX4-129" fmla="*/ 783127 w 886123"/>
                <a:gd name="connsiteY4-130" fmla="*/ 763728 h 894252"/>
                <a:gd name="connsiteX5-131" fmla="*/ 652603 w 886123"/>
                <a:gd name="connsiteY5-132" fmla="*/ 894252 h 894252"/>
                <a:gd name="connsiteX6-133" fmla="*/ 130524 w 886123"/>
                <a:gd name="connsiteY6-134" fmla="*/ 894252 h 894252"/>
                <a:gd name="connsiteX7-135" fmla="*/ 0 w 886123"/>
                <a:gd name="connsiteY7-136" fmla="*/ 763728 h 894252"/>
                <a:gd name="connsiteX8-137" fmla="*/ 0 w 886123"/>
                <a:gd name="connsiteY8-138" fmla="*/ 241649 h 894252"/>
                <a:gd name="connsiteX9-139" fmla="*/ 38230 w 886123"/>
                <a:gd name="connsiteY9-140" fmla="*/ 149355 h 894252"/>
                <a:gd name="connsiteX0-141" fmla="*/ 396875 w 892175"/>
                <a:gd name="connsiteY0-142" fmla="*/ 0 h 894252"/>
                <a:gd name="connsiteX1-143" fmla="*/ 485775 w 892175"/>
                <a:gd name="connsiteY1-144" fmla="*/ 38100 h 894252"/>
                <a:gd name="connsiteX2-145" fmla="*/ 854075 w 892175"/>
                <a:gd name="connsiteY2-146" fmla="*/ 406400 h 894252"/>
                <a:gd name="connsiteX3-147" fmla="*/ 854075 w 892175"/>
                <a:gd name="connsiteY3-148" fmla="*/ 596900 h 894252"/>
                <a:gd name="connsiteX4-149" fmla="*/ 783127 w 892175"/>
                <a:gd name="connsiteY4-150" fmla="*/ 763728 h 894252"/>
                <a:gd name="connsiteX5-151" fmla="*/ 652603 w 892175"/>
                <a:gd name="connsiteY5-152" fmla="*/ 894252 h 894252"/>
                <a:gd name="connsiteX6-153" fmla="*/ 130524 w 892175"/>
                <a:gd name="connsiteY6-154" fmla="*/ 894252 h 894252"/>
                <a:gd name="connsiteX7-155" fmla="*/ 0 w 892175"/>
                <a:gd name="connsiteY7-156" fmla="*/ 763728 h 894252"/>
                <a:gd name="connsiteX8-157" fmla="*/ 0 w 892175"/>
                <a:gd name="connsiteY8-158" fmla="*/ 241649 h 894252"/>
                <a:gd name="connsiteX9-159" fmla="*/ 38230 w 892175"/>
                <a:gd name="connsiteY9-160" fmla="*/ 149355 h 894252"/>
                <a:gd name="connsiteX0-161" fmla="*/ 396875 w 892175"/>
                <a:gd name="connsiteY0-162" fmla="*/ 0 h 965200"/>
                <a:gd name="connsiteX1-163" fmla="*/ 485775 w 892175"/>
                <a:gd name="connsiteY1-164" fmla="*/ 38100 h 965200"/>
                <a:gd name="connsiteX2-165" fmla="*/ 854075 w 892175"/>
                <a:gd name="connsiteY2-166" fmla="*/ 406400 h 965200"/>
                <a:gd name="connsiteX3-167" fmla="*/ 854075 w 892175"/>
                <a:gd name="connsiteY3-168" fmla="*/ 596900 h 965200"/>
                <a:gd name="connsiteX4-169" fmla="*/ 485775 w 892175"/>
                <a:gd name="connsiteY4-170" fmla="*/ 965200 h 965200"/>
                <a:gd name="connsiteX5-171" fmla="*/ 652603 w 892175"/>
                <a:gd name="connsiteY5-172" fmla="*/ 894252 h 965200"/>
                <a:gd name="connsiteX6-173" fmla="*/ 130524 w 892175"/>
                <a:gd name="connsiteY6-174" fmla="*/ 894252 h 965200"/>
                <a:gd name="connsiteX7-175" fmla="*/ 0 w 892175"/>
                <a:gd name="connsiteY7-176" fmla="*/ 763728 h 965200"/>
                <a:gd name="connsiteX8-177" fmla="*/ 0 w 892175"/>
                <a:gd name="connsiteY8-178" fmla="*/ 241649 h 965200"/>
                <a:gd name="connsiteX9-179" fmla="*/ 38230 w 892175"/>
                <a:gd name="connsiteY9-180" fmla="*/ 149355 h 965200"/>
                <a:gd name="connsiteX0-181" fmla="*/ 396875 w 892175"/>
                <a:gd name="connsiteY0-182" fmla="*/ 0 h 977596"/>
                <a:gd name="connsiteX1-183" fmla="*/ 485775 w 892175"/>
                <a:gd name="connsiteY1-184" fmla="*/ 38100 h 977596"/>
                <a:gd name="connsiteX2-185" fmla="*/ 854075 w 892175"/>
                <a:gd name="connsiteY2-186" fmla="*/ 406400 h 977596"/>
                <a:gd name="connsiteX3-187" fmla="*/ 854075 w 892175"/>
                <a:gd name="connsiteY3-188" fmla="*/ 596900 h 977596"/>
                <a:gd name="connsiteX4-189" fmla="*/ 485775 w 892175"/>
                <a:gd name="connsiteY4-190" fmla="*/ 965200 h 977596"/>
                <a:gd name="connsiteX5-191" fmla="*/ 652603 w 892175"/>
                <a:gd name="connsiteY5-192" fmla="*/ 894252 h 977596"/>
                <a:gd name="connsiteX6-193" fmla="*/ 130524 w 892175"/>
                <a:gd name="connsiteY6-194" fmla="*/ 894252 h 977596"/>
                <a:gd name="connsiteX7-195" fmla="*/ 0 w 892175"/>
                <a:gd name="connsiteY7-196" fmla="*/ 763728 h 977596"/>
                <a:gd name="connsiteX8-197" fmla="*/ 0 w 892175"/>
                <a:gd name="connsiteY8-198" fmla="*/ 241649 h 977596"/>
                <a:gd name="connsiteX9-199" fmla="*/ 38230 w 892175"/>
                <a:gd name="connsiteY9-200" fmla="*/ 149355 h 977596"/>
                <a:gd name="connsiteX0-201" fmla="*/ 396875 w 892175"/>
                <a:gd name="connsiteY0-202" fmla="*/ 0 h 997248"/>
                <a:gd name="connsiteX1-203" fmla="*/ 485775 w 892175"/>
                <a:gd name="connsiteY1-204" fmla="*/ 38100 h 997248"/>
                <a:gd name="connsiteX2-205" fmla="*/ 854075 w 892175"/>
                <a:gd name="connsiteY2-206" fmla="*/ 406400 h 997248"/>
                <a:gd name="connsiteX3-207" fmla="*/ 854075 w 892175"/>
                <a:gd name="connsiteY3-208" fmla="*/ 596900 h 997248"/>
                <a:gd name="connsiteX4-209" fmla="*/ 485775 w 892175"/>
                <a:gd name="connsiteY4-210" fmla="*/ 965200 h 997248"/>
                <a:gd name="connsiteX5-211" fmla="*/ 652603 w 892175"/>
                <a:gd name="connsiteY5-212" fmla="*/ 894252 h 997248"/>
                <a:gd name="connsiteX6-213" fmla="*/ 130524 w 892175"/>
                <a:gd name="connsiteY6-214" fmla="*/ 894252 h 997248"/>
                <a:gd name="connsiteX7-215" fmla="*/ 0 w 892175"/>
                <a:gd name="connsiteY7-216" fmla="*/ 763728 h 997248"/>
                <a:gd name="connsiteX8-217" fmla="*/ 0 w 892175"/>
                <a:gd name="connsiteY8-218" fmla="*/ 241649 h 997248"/>
                <a:gd name="connsiteX9-219" fmla="*/ 38230 w 892175"/>
                <a:gd name="connsiteY9-220" fmla="*/ 149355 h 997248"/>
                <a:gd name="connsiteX0-221" fmla="*/ 396875 w 892175"/>
                <a:gd name="connsiteY0-222" fmla="*/ 0 h 1003300"/>
                <a:gd name="connsiteX1-223" fmla="*/ 485775 w 892175"/>
                <a:gd name="connsiteY1-224" fmla="*/ 38100 h 1003300"/>
                <a:gd name="connsiteX2-225" fmla="*/ 854075 w 892175"/>
                <a:gd name="connsiteY2-226" fmla="*/ 406400 h 1003300"/>
                <a:gd name="connsiteX3-227" fmla="*/ 854075 w 892175"/>
                <a:gd name="connsiteY3-228" fmla="*/ 596900 h 1003300"/>
                <a:gd name="connsiteX4-229" fmla="*/ 485775 w 892175"/>
                <a:gd name="connsiteY4-230" fmla="*/ 965200 h 1003300"/>
                <a:gd name="connsiteX5-231" fmla="*/ 295275 w 892175"/>
                <a:gd name="connsiteY5-232" fmla="*/ 965200 h 1003300"/>
                <a:gd name="connsiteX6-233" fmla="*/ 130524 w 892175"/>
                <a:gd name="connsiteY6-234" fmla="*/ 894252 h 1003300"/>
                <a:gd name="connsiteX7-235" fmla="*/ 0 w 892175"/>
                <a:gd name="connsiteY7-236" fmla="*/ 763728 h 1003300"/>
                <a:gd name="connsiteX8-237" fmla="*/ 0 w 892175"/>
                <a:gd name="connsiteY8-238" fmla="*/ 241649 h 1003300"/>
                <a:gd name="connsiteX9-239" fmla="*/ 38230 w 892175"/>
                <a:gd name="connsiteY9-240" fmla="*/ 149355 h 1003300"/>
                <a:gd name="connsiteX0-241" fmla="*/ 469900 w 965200"/>
                <a:gd name="connsiteY0-242" fmla="*/ 0 h 1003300"/>
                <a:gd name="connsiteX1-243" fmla="*/ 558800 w 965200"/>
                <a:gd name="connsiteY1-244" fmla="*/ 38100 h 1003300"/>
                <a:gd name="connsiteX2-245" fmla="*/ 927100 w 965200"/>
                <a:gd name="connsiteY2-246" fmla="*/ 406400 h 1003300"/>
                <a:gd name="connsiteX3-247" fmla="*/ 927100 w 965200"/>
                <a:gd name="connsiteY3-248" fmla="*/ 596900 h 1003300"/>
                <a:gd name="connsiteX4-249" fmla="*/ 558800 w 965200"/>
                <a:gd name="connsiteY4-250" fmla="*/ 965200 h 1003300"/>
                <a:gd name="connsiteX5-251" fmla="*/ 368300 w 965200"/>
                <a:gd name="connsiteY5-252" fmla="*/ 965200 h 1003300"/>
                <a:gd name="connsiteX6-253" fmla="*/ 0 w 965200"/>
                <a:gd name="connsiteY6-254" fmla="*/ 596900 h 1003300"/>
                <a:gd name="connsiteX7-255" fmla="*/ 73025 w 965200"/>
                <a:gd name="connsiteY7-256" fmla="*/ 763728 h 1003300"/>
                <a:gd name="connsiteX8-257" fmla="*/ 73025 w 965200"/>
                <a:gd name="connsiteY8-258" fmla="*/ 241649 h 1003300"/>
                <a:gd name="connsiteX9-259" fmla="*/ 111255 w 965200"/>
                <a:gd name="connsiteY9-260" fmla="*/ 149355 h 1003300"/>
                <a:gd name="connsiteX0-261" fmla="*/ 482134 w 977434"/>
                <a:gd name="connsiteY0-262" fmla="*/ 0 h 1003300"/>
                <a:gd name="connsiteX1-263" fmla="*/ 571034 w 977434"/>
                <a:gd name="connsiteY1-264" fmla="*/ 38100 h 1003300"/>
                <a:gd name="connsiteX2-265" fmla="*/ 939334 w 977434"/>
                <a:gd name="connsiteY2-266" fmla="*/ 406400 h 1003300"/>
                <a:gd name="connsiteX3-267" fmla="*/ 939334 w 977434"/>
                <a:gd name="connsiteY3-268" fmla="*/ 596900 h 1003300"/>
                <a:gd name="connsiteX4-269" fmla="*/ 571034 w 977434"/>
                <a:gd name="connsiteY4-270" fmla="*/ 965200 h 1003300"/>
                <a:gd name="connsiteX5-271" fmla="*/ 380534 w 977434"/>
                <a:gd name="connsiteY5-272" fmla="*/ 965200 h 1003300"/>
                <a:gd name="connsiteX6-273" fmla="*/ 12234 w 977434"/>
                <a:gd name="connsiteY6-274" fmla="*/ 596900 h 1003300"/>
                <a:gd name="connsiteX7-275" fmla="*/ 85259 w 977434"/>
                <a:gd name="connsiteY7-276" fmla="*/ 763728 h 1003300"/>
                <a:gd name="connsiteX8-277" fmla="*/ 85259 w 977434"/>
                <a:gd name="connsiteY8-278" fmla="*/ 241649 h 1003300"/>
                <a:gd name="connsiteX9-279" fmla="*/ 123489 w 977434"/>
                <a:gd name="connsiteY9-280" fmla="*/ 149355 h 1003300"/>
                <a:gd name="connsiteX0-281" fmla="*/ 501824 w 997124"/>
                <a:gd name="connsiteY0-282" fmla="*/ 0 h 1003300"/>
                <a:gd name="connsiteX1-283" fmla="*/ 590724 w 997124"/>
                <a:gd name="connsiteY1-284" fmla="*/ 38100 h 1003300"/>
                <a:gd name="connsiteX2-285" fmla="*/ 959024 w 997124"/>
                <a:gd name="connsiteY2-286" fmla="*/ 406400 h 1003300"/>
                <a:gd name="connsiteX3-287" fmla="*/ 959024 w 997124"/>
                <a:gd name="connsiteY3-288" fmla="*/ 596900 h 1003300"/>
                <a:gd name="connsiteX4-289" fmla="*/ 590724 w 997124"/>
                <a:gd name="connsiteY4-290" fmla="*/ 965200 h 1003300"/>
                <a:gd name="connsiteX5-291" fmla="*/ 400224 w 997124"/>
                <a:gd name="connsiteY5-292" fmla="*/ 965200 h 1003300"/>
                <a:gd name="connsiteX6-293" fmla="*/ 31924 w 997124"/>
                <a:gd name="connsiteY6-294" fmla="*/ 596900 h 1003300"/>
                <a:gd name="connsiteX7-295" fmla="*/ 104949 w 997124"/>
                <a:gd name="connsiteY7-296" fmla="*/ 763728 h 1003300"/>
                <a:gd name="connsiteX8-297" fmla="*/ 104949 w 997124"/>
                <a:gd name="connsiteY8-298" fmla="*/ 241649 h 1003300"/>
                <a:gd name="connsiteX9-299" fmla="*/ 143179 w 997124"/>
                <a:gd name="connsiteY9-300" fmla="*/ 149355 h 1003300"/>
                <a:gd name="connsiteX0-301" fmla="*/ 508000 w 1003300"/>
                <a:gd name="connsiteY0-302" fmla="*/ 0 h 1003300"/>
                <a:gd name="connsiteX1-303" fmla="*/ 596900 w 1003300"/>
                <a:gd name="connsiteY1-304" fmla="*/ 38100 h 1003300"/>
                <a:gd name="connsiteX2-305" fmla="*/ 965200 w 1003300"/>
                <a:gd name="connsiteY2-306" fmla="*/ 406400 h 1003300"/>
                <a:gd name="connsiteX3-307" fmla="*/ 965200 w 1003300"/>
                <a:gd name="connsiteY3-308" fmla="*/ 596900 h 1003300"/>
                <a:gd name="connsiteX4-309" fmla="*/ 596900 w 1003300"/>
                <a:gd name="connsiteY4-310" fmla="*/ 965200 h 1003300"/>
                <a:gd name="connsiteX5-311" fmla="*/ 406400 w 1003300"/>
                <a:gd name="connsiteY5-312" fmla="*/ 965200 h 1003300"/>
                <a:gd name="connsiteX6-313" fmla="*/ 38100 w 1003300"/>
                <a:gd name="connsiteY6-314" fmla="*/ 596900 h 1003300"/>
                <a:gd name="connsiteX7-315" fmla="*/ 38100 w 1003300"/>
                <a:gd name="connsiteY7-316" fmla="*/ 406400 h 1003300"/>
                <a:gd name="connsiteX8-317" fmla="*/ 111125 w 1003300"/>
                <a:gd name="connsiteY8-318" fmla="*/ 241649 h 1003300"/>
                <a:gd name="connsiteX9-319" fmla="*/ 149355 w 1003300"/>
                <a:gd name="connsiteY9-320" fmla="*/ 149355 h 1003300"/>
                <a:gd name="connsiteX0-321" fmla="*/ 508000 w 1003300"/>
                <a:gd name="connsiteY0-322" fmla="*/ 0 h 1003300"/>
                <a:gd name="connsiteX1-323" fmla="*/ 596900 w 1003300"/>
                <a:gd name="connsiteY1-324" fmla="*/ 38100 h 1003300"/>
                <a:gd name="connsiteX2-325" fmla="*/ 965200 w 1003300"/>
                <a:gd name="connsiteY2-326" fmla="*/ 406400 h 1003300"/>
                <a:gd name="connsiteX3-327" fmla="*/ 965200 w 1003300"/>
                <a:gd name="connsiteY3-328" fmla="*/ 596900 h 1003300"/>
                <a:gd name="connsiteX4-329" fmla="*/ 596900 w 1003300"/>
                <a:gd name="connsiteY4-330" fmla="*/ 965200 h 1003300"/>
                <a:gd name="connsiteX5-331" fmla="*/ 406400 w 1003300"/>
                <a:gd name="connsiteY5-332" fmla="*/ 965200 h 1003300"/>
                <a:gd name="connsiteX6-333" fmla="*/ 38100 w 1003300"/>
                <a:gd name="connsiteY6-334" fmla="*/ 596900 h 1003300"/>
                <a:gd name="connsiteX7-335" fmla="*/ 38100 w 1003300"/>
                <a:gd name="connsiteY7-336" fmla="*/ 406400 h 1003300"/>
                <a:gd name="connsiteX8-337" fmla="*/ 406400 w 1003300"/>
                <a:gd name="connsiteY8-338" fmla="*/ 38100 h 1003300"/>
                <a:gd name="connsiteX9-339" fmla="*/ 149355 w 1003300"/>
                <a:gd name="connsiteY9-340" fmla="*/ 149355 h 1003300"/>
                <a:gd name="connsiteX0-341" fmla="*/ 508000 w 1003300"/>
                <a:gd name="connsiteY0-342" fmla="*/ 0 h 1003300"/>
                <a:gd name="connsiteX1-343" fmla="*/ 596900 w 1003300"/>
                <a:gd name="connsiteY1-344" fmla="*/ 38100 h 1003300"/>
                <a:gd name="connsiteX2-345" fmla="*/ 965200 w 1003300"/>
                <a:gd name="connsiteY2-346" fmla="*/ 406400 h 1003300"/>
                <a:gd name="connsiteX3-347" fmla="*/ 965200 w 1003300"/>
                <a:gd name="connsiteY3-348" fmla="*/ 596900 h 1003300"/>
                <a:gd name="connsiteX4-349" fmla="*/ 596900 w 1003300"/>
                <a:gd name="connsiteY4-350" fmla="*/ 965200 h 1003300"/>
                <a:gd name="connsiteX5-351" fmla="*/ 406400 w 1003300"/>
                <a:gd name="connsiteY5-352" fmla="*/ 965200 h 1003300"/>
                <a:gd name="connsiteX6-353" fmla="*/ 38100 w 1003300"/>
                <a:gd name="connsiteY6-354" fmla="*/ 596900 h 1003300"/>
                <a:gd name="connsiteX7-355" fmla="*/ 38100 w 1003300"/>
                <a:gd name="connsiteY7-356" fmla="*/ 406400 h 1003300"/>
                <a:gd name="connsiteX8-357" fmla="*/ 406400 w 1003300"/>
                <a:gd name="connsiteY8-358" fmla="*/ 38100 h 1003300"/>
                <a:gd name="connsiteX9-359" fmla="*/ 149355 w 1003300"/>
                <a:gd name="connsiteY9-360" fmla="*/ 149355 h 1003300"/>
                <a:gd name="connsiteX0-361" fmla="*/ 508000 w 1003300"/>
                <a:gd name="connsiteY0-362" fmla="*/ 0 h 1003300"/>
                <a:gd name="connsiteX1-363" fmla="*/ 596900 w 1003300"/>
                <a:gd name="connsiteY1-364" fmla="*/ 38100 h 1003300"/>
                <a:gd name="connsiteX2-365" fmla="*/ 965200 w 1003300"/>
                <a:gd name="connsiteY2-366" fmla="*/ 406400 h 1003300"/>
                <a:gd name="connsiteX3-367" fmla="*/ 965200 w 1003300"/>
                <a:gd name="connsiteY3-368" fmla="*/ 596900 h 1003300"/>
                <a:gd name="connsiteX4-369" fmla="*/ 596900 w 1003300"/>
                <a:gd name="connsiteY4-370" fmla="*/ 965200 h 1003300"/>
                <a:gd name="connsiteX5-371" fmla="*/ 406400 w 1003300"/>
                <a:gd name="connsiteY5-372" fmla="*/ 965200 h 1003300"/>
                <a:gd name="connsiteX6-373" fmla="*/ 38100 w 1003300"/>
                <a:gd name="connsiteY6-374" fmla="*/ 596900 h 1003300"/>
                <a:gd name="connsiteX7-375" fmla="*/ 38100 w 1003300"/>
                <a:gd name="connsiteY7-376" fmla="*/ 406400 h 1003300"/>
                <a:gd name="connsiteX8-377" fmla="*/ 406400 w 1003300"/>
                <a:gd name="connsiteY8-378" fmla="*/ 38100 h 1003300"/>
                <a:gd name="connsiteX9-379" fmla="*/ 149355 w 1003300"/>
                <a:gd name="connsiteY9-380" fmla="*/ 149355 h 1003300"/>
                <a:gd name="connsiteX0-381" fmla="*/ 508000 w 1003300"/>
                <a:gd name="connsiteY0-382" fmla="*/ 0 h 1003300"/>
                <a:gd name="connsiteX1-383" fmla="*/ 596900 w 1003300"/>
                <a:gd name="connsiteY1-384" fmla="*/ 38100 h 1003300"/>
                <a:gd name="connsiteX2-385" fmla="*/ 965200 w 1003300"/>
                <a:gd name="connsiteY2-386" fmla="*/ 406400 h 1003300"/>
                <a:gd name="connsiteX3-387" fmla="*/ 965200 w 1003300"/>
                <a:gd name="connsiteY3-388" fmla="*/ 596900 h 1003300"/>
                <a:gd name="connsiteX4-389" fmla="*/ 596900 w 1003300"/>
                <a:gd name="connsiteY4-390" fmla="*/ 965200 h 1003300"/>
                <a:gd name="connsiteX5-391" fmla="*/ 406400 w 1003300"/>
                <a:gd name="connsiteY5-392" fmla="*/ 965200 h 1003300"/>
                <a:gd name="connsiteX6-393" fmla="*/ 38100 w 1003300"/>
                <a:gd name="connsiteY6-394" fmla="*/ 596900 h 1003300"/>
                <a:gd name="connsiteX7-395" fmla="*/ 38100 w 1003300"/>
                <a:gd name="connsiteY7-396" fmla="*/ 406400 h 1003300"/>
                <a:gd name="connsiteX8-397" fmla="*/ 406400 w 1003300"/>
                <a:gd name="connsiteY8-398" fmla="*/ 38100 h 1003300"/>
                <a:gd name="connsiteX9-399" fmla="*/ 508000 w 1003300"/>
                <a:gd name="connsiteY9-400" fmla="*/ 0 h 10033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003300" h="1003300">
                  <a:moveTo>
                    <a:pt x="508000" y="0"/>
                  </a:moveTo>
                  <a:cubicBezTo>
                    <a:pt x="533400" y="0"/>
                    <a:pt x="571500" y="12700"/>
                    <a:pt x="596900" y="38100"/>
                  </a:cubicBezTo>
                  <a:lnTo>
                    <a:pt x="965200" y="406400"/>
                  </a:lnTo>
                  <a:cubicBezTo>
                    <a:pt x="1016000" y="457200"/>
                    <a:pt x="1016000" y="546100"/>
                    <a:pt x="965200" y="596900"/>
                  </a:cubicBezTo>
                  <a:lnTo>
                    <a:pt x="596900" y="965200"/>
                  </a:lnTo>
                  <a:cubicBezTo>
                    <a:pt x="546100" y="1016000"/>
                    <a:pt x="457200" y="1016000"/>
                    <a:pt x="406400" y="965200"/>
                  </a:cubicBezTo>
                  <a:lnTo>
                    <a:pt x="38100" y="596900"/>
                  </a:lnTo>
                  <a:cubicBezTo>
                    <a:pt x="-12700" y="546100"/>
                    <a:pt x="-12700" y="457200"/>
                    <a:pt x="38100" y="406400"/>
                  </a:cubicBezTo>
                  <a:lnTo>
                    <a:pt x="406400" y="38100"/>
                  </a:lnTo>
                  <a:cubicBezTo>
                    <a:pt x="431800" y="12700"/>
                    <a:pt x="469900" y="0"/>
                    <a:pt x="50800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90000"/>
                    <a:lumOff val="10000"/>
                  </a:schemeClr>
                </a:gs>
                <a:gs pos="94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2000" dirty="0"/>
                <a:t>03</a:t>
              </a:r>
              <a:endParaRPr lang="en-US" sz="2000" dirty="0"/>
            </a:p>
          </p:txBody>
        </p:sp>
      </p:grpSp>
      <p:grpSp>
        <p:nvGrpSpPr>
          <p:cNvPr id="13" name="组合 12"/>
          <p:cNvGrpSpPr/>
          <p:nvPr>
            <p:custDataLst>
              <p:tags r:id="rId10"/>
            </p:custDataLst>
          </p:nvPr>
        </p:nvGrpSpPr>
        <p:grpSpPr>
          <a:xfrm>
            <a:off x="5417820" y="3528203"/>
            <a:ext cx="4121150" cy="723900"/>
            <a:chOff x="5467350" y="3723675"/>
            <a:chExt cx="4121150" cy="723900"/>
          </a:xfrm>
        </p:grpSpPr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6448425" y="3808626"/>
              <a:ext cx="3140075" cy="55372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lang="en-US" sz="3600" dirty="0">
                  <a:solidFill>
                    <a:schemeClr val="accent1"/>
                  </a:solidFill>
                  <a:latin typeface="+mj-ea"/>
                  <a:ea typeface="+mj-ea"/>
                  <a:sym typeface="+mn-ea"/>
                </a:rPr>
                <a:t>IT</a:t>
              </a:r>
              <a:r>
                <a:rPr lang="zh-CN" altLang="en-US" sz="3600" dirty="0">
                  <a:solidFill>
                    <a:schemeClr val="accent1"/>
                  </a:solidFill>
                  <a:latin typeface="+mj-ea"/>
                  <a:ea typeface="+mj-ea"/>
                  <a:sym typeface="+mn-ea"/>
                </a:rPr>
                <a:t>项目范围管理</a:t>
              </a:r>
              <a:endParaRPr lang="en-US" sz="36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任意多边形: 形状 5"/>
            <p:cNvSpPr/>
            <p:nvPr>
              <p:custDataLst>
                <p:tags r:id="rId12"/>
              </p:custDataLst>
            </p:nvPr>
          </p:nvSpPr>
          <p:spPr>
            <a:xfrm>
              <a:off x="5467350" y="3723675"/>
              <a:ext cx="723900" cy="723900"/>
            </a:xfrm>
            <a:custGeom>
              <a:avLst/>
              <a:gdLst>
                <a:gd name="connsiteX0" fmla="*/ 38230 w 783127"/>
                <a:gd name="connsiteY0" fmla="*/ 38230 h 783127"/>
                <a:gd name="connsiteX1" fmla="*/ 130524 w 783127"/>
                <a:gd name="connsiteY1" fmla="*/ 0 h 783127"/>
                <a:gd name="connsiteX2" fmla="*/ 652603 w 783127"/>
                <a:gd name="connsiteY2" fmla="*/ 0 h 783127"/>
                <a:gd name="connsiteX3" fmla="*/ 783127 w 783127"/>
                <a:gd name="connsiteY3" fmla="*/ 130524 h 783127"/>
                <a:gd name="connsiteX4" fmla="*/ 783127 w 783127"/>
                <a:gd name="connsiteY4" fmla="*/ 652603 h 783127"/>
                <a:gd name="connsiteX5" fmla="*/ 652603 w 783127"/>
                <a:gd name="connsiteY5" fmla="*/ 783127 h 783127"/>
                <a:gd name="connsiteX6" fmla="*/ 130524 w 783127"/>
                <a:gd name="connsiteY6" fmla="*/ 783127 h 783127"/>
                <a:gd name="connsiteX7" fmla="*/ 0 w 783127"/>
                <a:gd name="connsiteY7" fmla="*/ 652603 h 783127"/>
                <a:gd name="connsiteX8" fmla="*/ 0 w 783127"/>
                <a:gd name="connsiteY8" fmla="*/ 130524 h 783127"/>
                <a:gd name="connsiteX9" fmla="*/ 38230 w 783127"/>
                <a:gd name="connsiteY9" fmla="*/ 38230 h 783127"/>
                <a:gd name="connsiteX0-1" fmla="*/ 396875 w 783127"/>
                <a:gd name="connsiteY0-2" fmla="*/ 0 h 894252"/>
                <a:gd name="connsiteX1-3" fmla="*/ 130524 w 783127"/>
                <a:gd name="connsiteY1-4" fmla="*/ 111125 h 894252"/>
                <a:gd name="connsiteX2-5" fmla="*/ 652603 w 783127"/>
                <a:gd name="connsiteY2-6" fmla="*/ 111125 h 894252"/>
                <a:gd name="connsiteX3-7" fmla="*/ 783127 w 783127"/>
                <a:gd name="connsiteY3-8" fmla="*/ 241649 h 894252"/>
                <a:gd name="connsiteX4-9" fmla="*/ 783127 w 783127"/>
                <a:gd name="connsiteY4-10" fmla="*/ 763728 h 894252"/>
                <a:gd name="connsiteX5-11" fmla="*/ 652603 w 783127"/>
                <a:gd name="connsiteY5-12" fmla="*/ 894252 h 894252"/>
                <a:gd name="connsiteX6-13" fmla="*/ 130524 w 783127"/>
                <a:gd name="connsiteY6-14" fmla="*/ 894252 h 894252"/>
                <a:gd name="connsiteX7-15" fmla="*/ 0 w 783127"/>
                <a:gd name="connsiteY7-16" fmla="*/ 763728 h 894252"/>
                <a:gd name="connsiteX8-17" fmla="*/ 0 w 783127"/>
                <a:gd name="connsiteY8-18" fmla="*/ 241649 h 894252"/>
                <a:gd name="connsiteX9-19" fmla="*/ 38230 w 783127"/>
                <a:gd name="connsiteY9-20" fmla="*/ 149355 h 894252"/>
                <a:gd name="connsiteX0-21" fmla="*/ 396875 w 783127"/>
                <a:gd name="connsiteY0-22" fmla="*/ 0 h 894252"/>
                <a:gd name="connsiteX1-23" fmla="*/ 130524 w 783127"/>
                <a:gd name="connsiteY1-24" fmla="*/ 111125 h 894252"/>
                <a:gd name="connsiteX2-25" fmla="*/ 652603 w 783127"/>
                <a:gd name="connsiteY2-26" fmla="*/ 111125 h 894252"/>
                <a:gd name="connsiteX3-27" fmla="*/ 783127 w 783127"/>
                <a:gd name="connsiteY3-28" fmla="*/ 241649 h 894252"/>
                <a:gd name="connsiteX4-29" fmla="*/ 783127 w 783127"/>
                <a:gd name="connsiteY4-30" fmla="*/ 763728 h 894252"/>
                <a:gd name="connsiteX5-31" fmla="*/ 652603 w 783127"/>
                <a:gd name="connsiteY5-32" fmla="*/ 894252 h 894252"/>
                <a:gd name="connsiteX6-33" fmla="*/ 130524 w 783127"/>
                <a:gd name="connsiteY6-34" fmla="*/ 894252 h 894252"/>
                <a:gd name="connsiteX7-35" fmla="*/ 0 w 783127"/>
                <a:gd name="connsiteY7-36" fmla="*/ 763728 h 894252"/>
                <a:gd name="connsiteX8-37" fmla="*/ 0 w 783127"/>
                <a:gd name="connsiteY8-38" fmla="*/ 241649 h 894252"/>
                <a:gd name="connsiteX9-39" fmla="*/ 38230 w 783127"/>
                <a:gd name="connsiteY9-40" fmla="*/ 149355 h 894252"/>
                <a:gd name="connsiteX0-41" fmla="*/ 396875 w 783127"/>
                <a:gd name="connsiteY0-42" fmla="*/ 0 h 894252"/>
                <a:gd name="connsiteX1-43" fmla="*/ 130524 w 783127"/>
                <a:gd name="connsiteY1-44" fmla="*/ 111125 h 894252"/>
                <a:gd name="connsiteX2-45" fmla="*/ 652603 w 783127"/>
                <a:gd name="connsiteY2-46" fmla="*/ 111125 h 894252"/>
                <a:gd name="connsiteX3-47" fmla="*/ 783127 w 783127"/>
                <a:gd name="connsiteY3-48" fmla="*/ 241649 h 894252"/>
                <a:gd name="connsiteX4-49" fmla="*/ 783127 w 783127"/>
                <a:gd name="connsiteY4-50" fmla="*/ 763728 h 894252"/>
                <a:gd name="connsiteX5-51" fmla="*/ 652603 w 783127"/>
                <a:gd name="connsiteY5-52" fmla="*/ 894252 h 894252"/>
                <a:gd name="connsiteX6-53" fmla="*/ 130524 w 783127"/>
                <a:gd name="connsiteY6-54" fmla="*/ 894252 h 894252"/>
                <a:gd name="connsiteX7-55" fmla="*/ 0 w 783127"/>
                <a:gd name="connsiteY7-56" fmla="*/ 763728 h 894252"/>
                <a:gd name="connsiteX8-57" fmla="*/ 0 w 783127"/>
                <a:gd name="connsiteY8-58" fmla="*/ 241649 h 894252"/>
                <a:gd name="connsiteX9-59" fmla="*/ 38230 w 783127"/>
                <a:gd name="connsiteY9-60" fmla="*/ 149355 h 894252"/>
                <a:gd name="connsiteX0-61" fmla="*/ 396875 w 783127"/>
                <a:gd name="connsiteY0-62" fmla="*/ 0 h 894252"/>
                <a:gd name="connsiteX1-63" fmla="*/ 485775 w 783127"/>
                <a:gd name="connsiteY1-64" fmla="*/ 38100 h 894252"/>
                <a:gd name="connsiteX2-65" fmla="*/ 652603 w 783127"/>
                <a:gd name="connsiteY2-66" fmla="*/ 111125 h 894252"/>
                <a:gd name="connsiteX3-67" fmla="*/ 783127 w 783127"/>
                <a:gd name="connsiteY3-68" fmla="*/ 241649 h 894252"/>
                <a:gd name="connsiteX4-69" fmla="*/ 783127 w 783127"/>
                <a:gd name="connsiteY4-70" fmla="*/ 763728 h 894252"/>
                <a:gd name="connsiteX5-71" fmla="*/ 652603 w 783127"/>
                <a:gd name="connsiteY5-72" fmla="*/ 894252 h 894252"/>
                <a:gd name="connsiteX6-73" fmla="*/ 130524 w 783127"/>
                <a:gd name="connsiteY6-74" fmla="*/ 894252 h 894252"/>
                <a:gd name="connsiteX7-75" fmla="*/ 0 w 783127"/>
                <a:gd name="connsiteY7-76" fmla="*/ 763728 h 894252"/>
                <a:gd name="connsiteX8-77" fmla="*/ 0 w 783127"/>
                <a:gd name="connsiteY8-78" fmla="*/ 241649 h 894252"/>
                <a:gd name="connsiteX9-79" fmla="*/ 38230 w 783127"/>
                <a:gd name="connsiteY9-80" fmla="*/ 149355 h 894252"/>
                <a:gd name="connsiteX0-81" fmla="*/ 396875 w 854075"/>
                <a:gd name="connsiteY0-82" fmla="*/ 0 h 894252"/>
                <a:gd name="connsiteX1-83" fmla="*/ 485775 w 854075"/>
                <a:gd name="connsiteY1-84" fmla="*/ 38100 h 894252"/>
                <a:gd name="connsiteX2-85" fmla="*/ 854075 w 854075"/>
                <a:gd name="connsiteY2-86" fmla="*/ 406400 h 894252"/>
                <a:gd name="connsiteX3-87" fmla="*/ 783127 w 854075"/>
                <a:gd name="connsiteY3-88" fmla="*/ 241649 h 894252"/>
                <a:gd name="connsiteX4-89" fmla="*/ 783127 w 854075"/>
                <a:gd name="connsiteY4-90" fmla="*/ 763728 h 894252"/>
                <a:gd name="connsiteX5-91" fmla="*/ 652603 w 854075"/>
                <a:gd name="connsiteY5-92" fmla="*/ 894252 h 894252"/>
                <a:gd name="connsiteX6-93" fmla="*/ 130524 w 854075"/>
                <a:gd name="connsiteY6-94" fmla="*/ 894252 h 894252"/>
                <a:gd name="connsiteX7-95" fmla="*/ 0 w 854075"/>
                <a:gd name="connsiteY7-96" fmla="*/ 763728 h 894252"/>
                <a:gd name="connsiteX8-97" fmla="*/ 0 w 854075"/>
                <a:gd name="connsiteY8-98" fmla="*/ 241649 h 894252"/>
                <a:gd name="connsiteX9-99" fmla="*/ 38230 w 854075"/>
                <a:gd name="connsiteY9-100" fmla="*/ 149355 h 894252"/>
                <a:gd name="connsiteX0-101" fmla="*/ 396875 w 866471"/>
                <a:gd name="connsiteY0-102" fmla="*/ 0 h 894252"/>
                <a:gd name="connsiteX1-103" fmla="*/ 485775 w 866471"/>
                <a:gd name="connsiteY1-104" fmla="*/ 38100 h 894252"/>
                <a:gd name="connsiteX2-105" fmla="*/ 854075 w 866471"/>
                <a:gd name="connsiteY2-106" fmla="*/ 406400 h 894252"/>
                <a:gd name="connsiteX3-107" fmla="*/ 783127 w 866471"/>
                <a:gd name="connsiteY3-108" fmla="*/ 241649 h 894252"/>
                <a:gd name="connsiteX4-109" fmla="*/ 783127 w 866471"/>
                <a:gd name="connsiteY4-110" fmla="*/ 763728 h 894252"/>
                <a:gd name="connsiteX5-111" fmla="*/ 652603 w 866471"/>
                <a:gd name="connsiteY5-112" fmla="*/ 894252 h 894252"/>
                <a:gd name="connsiteX6-113" fmla="*/ 130524 w 866471"/>
                <a:gd name="connsiteY6-114" fmla="*/ 894252 h 894252"/>
                <a:gd name="connsiteX7-115" fmla="*/ 0 w 866471"/>
                <a:gd name="connsiteY7-116" fmla="*/ 763728 h 894252"/>
                <a:gd name="connsiteX8-117" fmla="*/ 0 w 866471"/>
                <a:gd name="connsiteY8-118" fmla="*/ 241649 h 894252"/>
                <a:gd name="connsiteX9-119" fmla="*/ 38230 w 866471"/>
                <a:gd name="connsiteY9-120" fmla="*/ 149355 h 894252"/>
                <a:gd name="connsiteX0-121" fmla="*/ 396875 w 886123"/>
                <a:gd name="connsiteY0-122" fmla="*/ 0 h 894252"/>
                <a:gd name="connsiteX1-123" fmla="*/ 485775 w 886123"/>
                <a:gd name="connsiteY1-124" fmla="*/ 38100 h 894252"/>
                <a:gd name="connsiteX2-125" fmla="*/ 854075 w 886123"/>
                <a:gd name="connsiteY2-126" fmla="*/ 406400 h 894252"/>
                <a:gd name="connsiteX3-127" fmla="*/ 783127 w 886123"/>
                <a:gd name="connsiteY3-128" fmla="*/ 241649 h 894252"/>
                <a:gd name="connsiteX4-129" fmla="*/ 783127 w 886123"/>
                <a:gd name="connsiteY4-130" fmla="*/ 763728 h 894252"/>
                <a:gd name="connsiteX5-131" fmla="*/ 652603 w 886123"/>
                <a:gd name="connsiteY5-132" fmla="*/ 894252 h 894252"/>
                <a:gd name="connsiteX6-133" fmla="*/ 130524 w 886123"/>
                <a:gd name="connsiteY6-134" fmla="*/ 894252 h 894252"/>
                <a:gd name="connsiteX7-135" fmla="*/ 0 w 886123"/>
                <a:gd name="connsiteY7-136" fmla="*/ 763728 h 894252"/>
                <a:gd name="connsiteX8-137" fmla="*/ 0 w 886123"/>
                <a:gd name="connsiteY8-138" fmla="*/ 241649 h 894252"/>
                <a:gd name="connsiteX9-139" fmla="*/ 38230 w 886123"/>
                <a:gd name="connsiteY9-140" fmla="*/ 149355 h 894252"/>
                <a:gd name="connsiteX0-141" fmla="*/ 396875 w 892175"/>
                <a:gd name="connsiteY0-142" fmla="*/ 0 h 894252"/>
                <a:gd name="connsiteX1-143" fmla="*/ 485775 w 892175"/>
                <a:gd name="connsiteY1-144" fmla="*/ 38100 h 894252"/>
                <a:gd name="connsiteX2-145" fmla="*/ 854075 w 892175"/>
                <a:gd name="connsiteY2-146" fmla="*/ 406400 h 894252"/>
                <a:gd name="connsiteX3-147" fmla="*/ 854075 w 892175"/>
                <a:gd name="connsiteY3-148" fmla="*/ 596900 h 894252"/>
                <a:gd name="connsiteX4-149" fmla="*/ 783127 w 892175"/>
                <a:gd name="connsiteY4-150" fmla="*/ 763728 h 894252"/>
                <a:gd name="connsiteX5-151" fmla="*/ 652603 w 892175"/>
                <a:gd name="connsiteY5-152" fmla="*/ 894252 h 894252"/>
                <a:gd name="connsiteX6-153" fmla="*/ 130524 w 892175"/>
                <a:gd name="connsiteY6-154" fmla="*/ 894252 h 894252"/>
                <a:gd name="connsiteX7-155" fmla="*/ 0 w 892175"/>
                <a:gd name="connsiteY7-156" fmla="*/ 763728 h 894252"/>
                <a:gd name="connsiteX8-157" fmla="*/ 0 w 892175"/>
                <a:gd name="connsiteY8-158" fmla="*/ 241649 h 894252"/>
                <a:gd name="connsiteX9-159" fmla="*/ 38230 w 892175"/>
                <a:gd name="connsiteY9-160" fmla="*/ 149355 h 894252"/>
                <a:gd name="connsiteX0-161" fmla="*/ 396875 w 892175"/>
                <a:gd name="connsiteY0-162" fmla="*/ 0 h 965200"/>
                <a:gd name="connsiteX1-163" fmla="*/ 485775 w 892175"/>
                <a:gd name="connsiteY1-164" fmla="*/ 38100 h 965200"/>
                <a:gd name="connsiteX2-165" fmla="*/ 854075 w 892175"/>
                <a:gd name="connsiteY2-166" fmla="*/ 406400 h 965200"/>
                <a:gd name="connsiteX3-167" fmla="*/ 854075 w 892175"/>
                <a:gd name="connsiteY3-168" fmla="*/ 596900 h 965200"/>
                <a:gd name="connsiteX4-169" fmla="*/ 485775 w 892175"/>
                <a:gd name="connsiteY4-170" fmla="*/ 965200 h 965200"/>
                <a:gd name="connsiteX5-171" fmla="*/ 652603 w 892175"/>
                <a:gd name="connsiteY5-172" fmla="*/ 894252 h 965200"/>
                <a:gd name="connsiteX6-173" fmla="*/ 130524 w 892175"/>
                <a:gd name="connsiteY6-174" fmla="*/ 894252 h 965200"/>
                <a:gd name="connsiteX7-175" fmla="*/ 0 w 892175"/>
                <a:gd name="connsiteY7-176" fmla="*/ 763728 h 965200"/>
                <a:gd name="connsiteX8-177" fmla="*/ 0 w 892175"/>
                <a:gd name="connsiteY8-178" fmla="*/ 241649 h 965200"/>
                <a:gd name="connsiteX9-179" fmla="*/ 38230 w 892175"/>
                <a:gd name="connsiteY9-180" fmla="*/ 149355 h 965200"/>
                <a:gd name="connsiteX0-181" fmla="*/ 396875 w 892175"/>
                <a:gd name="connsiteY0-182" fmla="*/ 0 h 977596"/>
                <a:gd name="connsiteX1-183" fmla="*/ 485775 w 892175"/>
                <a:gd name="connsiteY1-184" fmla="*/ 38100 h 977596"/>
                <a:gd name="connsiteX2-185" fmla="*/ 854075 w 892175"/>
                <a:gd name="connsiteY2-186" fmla="*/ 406400 h 977596"/>
                <a:gd name="connsiteX3-187" fmla="*/ 854075 w 892175"/>
                <a:gd name="connsiteY3-188" fmla="*/ 596900 h 977596"/>
                <a:gd name="connsiteX4-189" fmla="*/ 485775 w 892175"/>
                <a:gd name="connsiteY4-190" fmla="*/ 965200 h 977596"/>
                <a:gd name="connsiteX5-191" fmla="*/ 652603 w 892175"/>
                <a:gd name="connsiteY5-192" fmla="*/ 894252 h 977596"/>
                <a:gd name="connsiteX6-193" fmla="*/ 130524 w 892175"/>
                <a:gd name="connsiteY6-194" fmla="*/ 894252 h 977596"/>
                <a:gd name="connsiteX7-195" fmla="*/ 0 w 892175"/>
                <a:gd name="connsiteY7-196" fmla="*/ 763728 h 977596"/>
                <a:gd name="connsiteX8-197" fmla="*/ 0 w 892175"/>
                <a:gd name="connsiteY8-198" fmla="*/ 241649 h 977596"/>
                <a:gd name="connsiteX9-199" fmla="*/ 38230 w 892175"/>
                <a:gd name="connsiteY9-200" fmla="*/ 149355 h 977596"/>
                <a:gd name="connsiteX0-201" fmla="*/ 396875 w 892175"/>
                <a:gd name="connsiteY0-202" fmla="*/ 0 h 997248"/>
                <a:gd name="connsiteX1-203" fmla="*/ 485775 w 892175"/>
                <a:gd name="connsiteY1-204" fmla="*/ 38100 h 997248"/>
                <a:gd name="connsiteX2-205" fmla="*/ 854075 w 892175"/>
                <a:gd name="connsiteY2-206" fmla="*/ 406400 h 997248"/>
                <a:gd name="connsiteX3-207" fmla="*/ 854075 w 892175"/>
                <a:gd name="connsiteY3-208" fmla="*/ 596900 h 997248"/>
                <a:gd name="connsiteX4-209" fmla="*/ 485775 w 892175"/>
                <a:gd name="connsiteY4-210" fmla="*/ 965200 h 997248"/>
                <a:gd name="connsiteX5-211" fmla="*/ 652603 w 892175"/>
                <a:gd name="connsiteY5-212" fmla="*/ 894252 h 997248"/>
                <a:gd name="connsiteX6-213" fmla="*/ 130524 w 892175"/>
                <a:gd name="connsiteY6-214" fmla="*/ 894252 h 997248"/>
                <a:gd name="connsiteX7-215" fmla="*/ 0 w 892175"/>
                <a:gd name="connsiteY7-216" fmla="*/ 763728 h 997248"/>
                <a:gd name="connsiteX8-217" fmla="*/ 0 w 892175"/>
                <a:gd name="connsiteY8-218" fmla="*/ 241649 h 997248"/>
                <a:gd name="connsiteX9-219" fmla="*/ 38230 w 892175"/>
                <a:gd name="connsiteY9-220" fmla="*/ 149355 h 997248"/>
                <a:gd name="connsiteX0-221" fmla="*/ 396875 w 892175"/>
                <a:gd name="connsiteY0-222" fmla="*/ 0 h 1003300"/>
                <a:gd name="connsiteX1-223" fmla="*/ 485775 w 892175"/>
                <a:gd name="connsiteY1-224" fmla="*/ 38100 h 1003300"/>
                <a:gd name="connsiteX2-225" fmla="*/ 854075 w 892175"/>
                <a:gd name="connsiteY2-226" fmla="*/ 406400 h 1003300"/>
                <a:gd name="connsiteX3-227" fmla="*/ 854075 w 892175"/>
                <a:gd name="connsiteY3-228" fmla="*/ 596900 h 1003300"/>
                <a:gd name="connsiteX4-229" fmla="*/ 485775 w 892175"/>
                <a:gd name="connsiteY4-230" fmla="*/ 965200 h 1003300"/>
                <a:gd name="connsiteX5-231" fmla="*/ 295275 w 892175"/>
                <a:gd name="connsiteY5-232" fmla="*/ 965200 h 1003300"/>
                <a:gd name="connsiteX6-233" fmla="*/ 130524 w 892175"/>
                <a:gd name="connsiteY6-234" fmla="*/ 894252 h 1003300"/>
                <a:gd name="connsiteX7-235" fmla="*/ 0 w 892175"/>
                <a:gd name="connsiteY7-236" fmla="*/ 763728 h 1003300"/>
                <a:gd name="connsiteX8-237" fmla="*/ 0 w 892175"/>
                <a:gd name="connsiteY8-238" fmla="*/ 241649 h 1003300"/>
                <a:gd name="connsiteX9-239" fmla="*/ 38230 w 892175"/>
                <a:gd name="connsiteY9-240" fmla="*/ 149355 h 1003300"/>
                <a:gd name="connsiteX0-241" fmla="*/ 469900 w 965200"/>
                <a:gd name="connsiteY0-242" fmla="*/ 0 h 1003300"/>
                <a:gd name="connsiteX1-243" fmla="*/ 558800 w 965200"/>
                <a:gd name="connsiteY1-244" fmla="*/ 38100 h 1003300"/>
                <a:gd name="connsiteX2-245" fmla="*/ 927100 w 965200"/>
                <a:gd name="connsiteY2-246" fmla="*/ 406400 h 1003300"/>
                <a:gd name="connsiteX3-247" fmla="*/ 927100 w 965200"/>
                <a:gd name="connsiteY3-248" fmla="*/ 596900 h 1003300"/>
                <a:gd name="connsiteX4-249" fmla="*/ 558800 w 965200"/>
                <a:gd name="connsiteY4-250" fmla="*/ 965200 h 1003300"/>
                <a:gd name="connsiteX5-251" fmla="*/ 368300 w 965200"/>
                <a:gd name="connsiteY5-252" fmla="*/ 965200 h 1003300"/>
                <a:gd name="connsiteX6-253" fmla="*/ 0 w 965200"/>
                <a:gd name="connsiteY6-254" fmla="*/ 596900 h 1003300"/>
                <a:gd name="connsiteX7-255" fmla="*/ 73025 w 965200"/>
                <a:gd name="connsiteY7-256" fmla="*/ 763728 h 1003300"/>
                <a:gd name="connsiteX8-257" fmla="*/ 73025 w 965200"/>
                <a:gd name="connsiteY8-258" fmla="*/ 241649 h 1003300"/>
                <a:gd name="connsiteX9-259" fmla="*/ 111255 w 965200"/>
                <a:gd name="connsiteY9-260" fmla="*/ 149355 h 1003300"/>
                <a:gd name="connsiteX0-261" fmla="*/ 482134 w 977434"/>
                <a:gd name="connsiteY0-262" fmla="*/ 0 h 1003300"/>
                <a:gd name="connsiteX1-263" fmla="*/ 571034 w 977434"/>
                <a:gd name="connsiteY1-264" fmla="*/ 38100 h 1003300"/>
                <a:gd name="connsiteX2-265" fmla="*/ 939334 w 977434"/>
                <a:gd name="connsiteY2-266" fmla="*/ 406400 h 1003300"/>
                <a:gd name="connsiteX3-267" fmla="*/ 939334 w 977434"/>
                <a:gd name="connsiteY3-268" fmla="*/ 596900 h 1003300"/>
                <a:gd name="connsiteX4-269" fmla="*/ 571034 w 977434"/>
                <a:gd name="connsiteY4-270" fmla="*/ 965200 h 1003300"/>
                <a:gd name="connsiteX5-271" fmla="*/ 380534 w 977434"/>
                <a:gd name="connsiteY5-272" fmla="*/ 965200 h 1003300"/>
                <a:gd name="connsiteX6-273" fmla="*/ 12234 w 977434"/>
                <a:gd name="connsiteY6-274" fmla="*/ 596900 h 1003300"/>
                <a:gd name="connsiteX7-275" fmla="*/ 85259 w 977434"/>
                <a:gd name="connsiteY7-276" fmla="*/ 763728 h 1003300"/>
                <a:gd name="connsiteX8-277" fmla="*/ 85259 w 977434"/>
                <a:gd name="connsiteY8-278" fmla="*/ 241649 h 1003300"/>
                <a:gd name="connsiteX9-279" fmla="*/ 123489 w 977434"/>
                <a:gd name="connsiteY9-280" fmla="*/ 149355 h 1003300"/>
                <a:gd name="connsiteX0-281" fmla="*/ 501824 w 997124"/>
                <a:gd name="connsiteY0-282" fmla="*/ 0 h 1003300"/>
                <a:gd name="connsiteX1-283" fmla="*/ 590724 w 997124"/>
                <a:gd name="connsiteY1-284" fmla="*/ 38100 h 1003300"/>
                <a:gd name="connsiteX2-285" fmla="*/ 959024 w 997124"/>
                <a:gd name="connsiteY2-286" fmla="*/ 406400 h 1003300"/>
                <a:gd name="connsiteX3-287" fmla="*/ 959024 w 997124"/>
                <a:gd name="connsiteY3-288" fmla="*/ 596900 h 1003300"/>
                <a:gd name="connsiteX4-289" fmla="*/ 590724 w 997124"/>
                <a:gd name="connsiteY4-290" fmla="*/ 965200 h 1003300"/>
                <a:gd name="connsiteX5-291" fmla="*/ 400224 w 997124"/>
                <a:gd name="connsiteY5-292" fmla="*/ 965200 h 1003300"/>
                <a:gd name="connsiteX6-293" fmla="*/ 31924 w 997124"/>
                <a:gd name="connsiteY6-294" fmla="*/ 596900 h 1003300"/>
                <a:gd name="connsiteX7-295" fmla="*/ 104949 w 997124"/>
                <a:gd name="connsiteY7-296" fmla="*/ 763728 h 1003300"/>
                <a:gd name="connsiteX8-297" fmla="*/ 104949 w 997124"/>
                <a:gd name="connsiteY8-298" fmla="*/ 241649 h 1003300"/>
                <a:gd name="connsiteX9-299" fmla="*/ 143179 w 997124"/>
                <a:gd name="connsiteY9-300" fmla="*/ 149355 h 1003300"/>
                <a:gd name="connsiteX0-301" fmla="*/ 508000 w 1003300"/>
                <a:gd name="connsiteY0-302" fmla="*/ 0 h 1003300"/>
                <a:gd name="connsiteX1-303" fmla="*/ 596900 w 1003300"/>
                <a:gd name="connsiteY1-304" fmla="*/ 38100 h 1003300"/>
                <a:gd name="connsiteX2-305" fmla="*/ 965200 w 1003300"/>
                <a:gd name="connsiteY2-306" fmla="*/ 406400 h 1003300"/>
                <a:gd name="connsiteX3-307" fmla="*/ 965200 w 1003300"/>
                <a:gd name="connsiteY3-308" fmla="*/ 596900 h 1003300"/>
                <a:gd name="connsiteX4-309" fmla="*/ 596900 w 1003300"/>
                <a:gd name="connsiteY4-310" fmla="*/ 965200 h 1003300"/>
                <a:gd name="connsiteX5-311" fmla="*/ 406400 w 1003300"/>
                <a:gd name="connsiteY5-312" fmla="*/ 965200 h 1003300"/>
                <a:gd name="connsiteX6-313" fmla="*/ 38100 w 1003300"/>
                <a:gd name="connsiteY6-314" fmla="*/ 596900 h 1003300"/>
                <a:gd name="connsiteX7-315" fmla="*/ 38100 w 1003300"/>
                <a:gd name="connsiteY7-316" fmla="*/ 406400 h 1003300"/>
                <a:gd name="connsiteX8-317" fmla="*/ 111125 w 1003300"/>
                <a:gd name="connsiteY8-318" fmla="*/ 241649 h 1003300"/>
                <a:gd name="connsiteX9-319" fmla="*/ 149355 w 1003300"/>
                <a:gd name="connsiteY9-320" fmla="*/ 149355 h 1003300"/>
                <a:gd name="connsiteX0-321" fmla="*/ 508000 w 1003300"/>
                <a:gd name="connsiteY0-322" fmla="*/ 0 h 1003300"/>
                <a:gd name="connsiteX1-323" fmla="*/ 596900 w 1003300"/>
                <a:gd name="connsiteY1-324" fmla="*/ 38100 h 1003300"/>
                <a:gd name="connsiteX2-325" fmla="*/ 965200 w 1003300"/>
                <a:gd name="connsiteY2-326" fmla="*/ 406400 h 1003300"/>
                <a:gd name="connsiteX3-327" fmla="*/ 965200 w 1003300"/>
                <a:gd name="connsiteY3-328" fmla="*/ 596900 h 1003300"/>
                <a:gd name="connsiteX4-329" fmla="*/ 596900 w 1003300"/>
                <a:gd name="connsiteY4-330" fmla="*/ 965200 h 1003300"/>
                <a:gd name="connsiteX5-331" fmla="*/ 406400 w 1003300"/>
                <a:gd name="connsiteY5-332" fmla="*/ 965200 h 1003300"/>
                <a:gd name="connsiteX6-333" fmla="*/ 38100 w 1003300"/>
                <a:gd name="connsiteY6-334" fmla="*/ 596900 h 1003300"/>
                <a:gd name="connsiteX7-335" fmla="*/ 38100 w 1003300"/>
                <a:gd name="connsiteY7-336" fmla="*/ 406400 h 1003300"/>
                <a:gd name="connsiteX8-337" fmla="*/ 406400 w 1003300"/>
                <a:gd name="connsiteY8-338" fmla="*/ 38100 h 1003300"/>
                <a:gd name="connsiteX9-339" fmla="*/ 149355 w 1003300"/>
                <a:gd name="connsiteY9-340" fmla="*/ 149355 h 1003300"/>
                <a:gd name="connsiteX0-341" fmla="*/ 508000 w 1003300"/>
                <a:gd name="connsiteY0-342" fmla="*/ 0 h 1003300"/>
                <a:gd name="connsiteX1-343" fmla="*/ 596900 w 1003300"/>
                <a:gd name="connsiteY1-344" fmla="*/ 38100 h 1003300"/>
                <a:gd name="connsiteX2-345" fmla="*/ 965200 w 1003300"/>
                <a:gd name="connsiteY2-346" fmla="*/ 406400 h 1003300"/>
                <a:gd name="connsiteX3-347" fmla="*/ 965200 w 1003300"/>
                <a:gd name="connsiteY3-348" fmla="*/ 596900 h 1003300"/>
                <a:gd name="connsiteX4-349" fmla="*/ 596900 w 1003300"/>
                <a:gd name="connsiteY4-350" fmla="*/ 965200 h 1003300"/>
                <a:gd name="connsiteX5-351" fmla="*/ 406400 w 1003300"/>
                <a:gd name="connsiteY5-352" fmla="*/ 965200 h 1003300"/>
                <a:gd name="connsiteX6-353" fmla="*/ 38100 w 1003300"/>
                <a:gd name="connsiteY6-354" fmla="*/ 596900 h 1003300"/>
                <a:gd name="connsiteX7-355" fmla="*/ 38100 w 1003300"/>
                <a:gd name="connsiteY7-356" fmla="*/ 406400 h 1003300"/>
                <a:gd name="connsiteX8-357" fmla="*/ 406400 w 1003300"/>
                <a:gd name="connsiteY8-358" fmla="*/ 38100 h 1003300"/>
                <a:gd name="connsiteX9-359" fmla="*/ 149355 w 1003300"/>
                <a:gd name="connsiteY9-360" fmla="*/ 149355 h 1003300"/>
                <a:gd name="connsiteX0-361" fmla="*/ 508000 w 1003300"/>
                <a:gd name="connsiteY0-362" fmla="*/ 0 h 1003300"/>
                <a:gd name="connsiteX1-363" fmla="*/ 596900 w 1003300"/>
                <a:gd name="connsiteY1-364" fmla="*/ 38100 h 1003300"/>
                <a:gd name="connsiteX2-365" fmla="*/ 965200 w 1003300"/>
                <a:gd name="connsiteY2-366" fmla="*/ 406400 h 1003300"/>
                <a:gd name="connsiteX3-367" fmla="*/ 965200 w 1003300"/>
                <a:gd name="connsiteY3-368" fmla="*/ 596900 h 1003300"/>
                <a:gd name="connsiteX4-369" fmla="*/ 596900 w 1003300"/>
                <a:gd name="connsiteY4-370" fmla="*/ 965200 h 1003300"/>
                <a:gd name="connsiteX5-371" fmla="*/ 406400 w 1003300"/>
                <a:gd name="connsiteY5-372" fmla="*/ 965200 h 1003300"/>
                <a:gd name="connsiteX6-373" fmla="*/ 38100 w 1003300"/>
                <a:gd name="connsiteY6-374" fmla="*/ 596900 h 1003300"/>
                <a:gd name="connsiteX7-375" fmla="*/ 38100 w 1003300"/>
                <a:gd name="connsiteY7-376" fmla="*/ 406400 h 1003300"/>
                <a:gd name="connsiteX8-377" fmla="*/ 406400 w 1003300"/>
                <a:gd name="connsiteY8-378" fmla="*/ 38100 h 1003300"/>
                <a:gd name="connsiteX9-379" fmla="*/ 149355 w 1003300"/>
                <a:gd name="connsiteY9-380" fmla="*/ 149355 h 1003300"/>
                <a:gd name="connsiteX0-381" fmla="*/ 508000 w 1003300"/>
                <a:gd name="connsiteY0-382" fmla="*/ 0 h 1003300"/>
                <a:gd name="connsiteX1-383" fmla="*/ 596900 w 1003300"/>
                <a:gd name="connsiteY1-384" fmla="*/ 38100 h 1003300"/>
                <a:gd name="connsiteX2-385" fmla="*/ 965200 w 1003300"/>
                <a:gd name="connsiteY2-386" fmla="*/ 406400 h 1003300"/>
                <a:gd name="connsiteX3-387" fmla="*/ 965200 w 1003300"/>
                <a:gd name="connsiteY3-388" fmla="*/ 596900 h 1003300"/>
                <a:gd name="connsiteX4-389" fmla="*/ 596900 w 1003300"/>
                <a:gd name="connsiteY4-390" fmla="*/ 965200 h 1003300"/>
                <a:gd name="connsiteX5-391" fmla="*/ 406400 w 1003300"/>
                <a:gd name="connsiteY5-392" fmla="*/ 965200 h 1003300"/>
                <a:gd name="connsiteX6-393" fmla="*/ 38100 w 1003300"/>
                <a:gd name="connsiteY6-394" fmla="*/ 596900 h 1003300"/>
                <a:gd name="connsiteX7-395" fmla="*/ 38100 w 1003300"/>
                <a:gd name="connsiteY7-396" fmla="*/ 406400 h 1003300"/>
                <a:gd name="connsiteX8-397" fmla="*/ 406400 w 1003300"/>
                <a:gd name="connsiteY8-398" fmla="*/ 38100 h 1003300"/>
                <a:gd name="connsiteX9-399" fmla="*/ 508000 w 1003300"/>
                <a:gd name="connsiteY9-400" fmla="*/ 0 h 10033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003300" h="1003300">
                  <a:moveTo>
                    <a:pt x="508000" y="0"/>
                  </a:moveTo>
                  <a:cubicBezTo>
                    <a:pt x="533400" y="0"/>
                    <a:pt x="571500" y="12700"/>
                    <a:pt x="596900" y="38100"/>
                  </a:cubicBezTo>
                  <a:lnTo>
                    <a:pt x="965200" y="406400"/>
                  </a:lnTo>
                  <a:cubicBezTo>
                    <a:pt x="1016000" y="457200"/>
                    <a:pt x="1016000" y="546100"/>
                    <a:pt x="965200" y="596900"/>
                  </a:cubicBezTo>
                  <a:lnTo>
                    <a:pt x="596900" y="965200"/>
                  </a:lnTo>
                  <a:cubicBezTo>
                    <a:pt x="546100" y="1016000"/>
                    <a:pt x="457200" y="1016000"/>
                    <a:pt x="406400" y="965200"/>
                  </a:cubicBezTo>
                  <a:lnTo>
                    <a:pt x="38100" y="596900"/>
                  </a:lnTo>
                  <a:cubicBezTo>
                    <a:pt x="-12700" y="546100"/>
                    <a:pt x="-12700" y="457200"/>
                    <a:pt x="38100" y="406400"/>
                  </a:cubicBezTo>
                  <a:lnTo>
                    <a:pt x="406400" y="38100"/>
                  </a:lnTo>
                  <a:cubicBezTo>
                    <a:pt x="431800" y="12700"/>
                    <a:pt x="469900" y="0"/>
                    <a:pt x="50800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90000"/>
                    <a:lumOff val="10000"/>
                  </a:schemeClr>
                </a:gs>
                <a:gs pos="94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2000" dirty="0"/>
                <a:t>04</a:t>
              </a:r>
              <a:endParaRPr lang="en-US" sz="2000" dirty="0"/>
            </a:p>
          </p:txBody>
        </p:sp>
      </p:grpSp>
      <p:grpSp>
        <p:nvGrpSpPr>
          <p:cNvPr id="14" name="组合 13"/>
          <p:cNvGrpSpPr/>
          <p:nvPr>
            <p:custDataLst>
              <p:tags r:id="rId13"/>
            </p:custDataLst>
          </p:nvPr>
        </p:nvGrpSpPr>
        <p:grpSpPr>
          <a:xfrm>
            <a:off x="5417820" y="4510054"/>
            <a:ext cx="4256405" cy="723900"/>
            <a:chOff x="5467350" y="4754350"/>
            <a:chExt cx="4256405" cy="723900"/>
          </a:xfrm>
        </p:grpSpPr>
        <p:sp>
          <p:nvSpPr>
            <p:cNvPr id="3" name="文本框 2"/>
            <p:cNvSpPr txBox="1"/>
            <p:nvPr>
              <p:custDataLst>
                <p:tags r:id="rId14"/>
              </p:custDataLst>
            </p:nvPr>
          </p:nvSpPr>
          <p:spPr>
            <a:xfrm>
              <a:off x="6448425" y="4839301"/>
              <a:ext cx="3275330" cy="55372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lang="en-US" sz="3600" dirty="0">
                  <a:solidFill>
                    <a:schemeClr val="accent1"/>
                  </a:solidFill>
                  <a:latin typeface="+mj-ea"/>
                  <a:ea typeface="+mj-ea"/>
                  <a:sym typeface="+mn-ea"/>
                </a:rPr>
                <a:t>IT</a:t>
              </a:r>
              <a:r>
                <a:rPr lang="zh-CN" altLang="en-US" sz="3600" dirty="0">
                  <a:solidFill>
                    <a:schemeClr val="accent1"/>
                  </a:solidFill>
                  <a:latin typeface="+mj-ea"/>
                  <a:ea typeface="+mj-ea"/>
                  <a:sym typeface="+mn-ea"/>
                </a:rPr>
                <a:t>项目</a:t>
              </a:r>
              <a:r>
                <a:rPr lang="zh-CN" altLang="en-US" sz="3600" dirty="0">
                  <a:solidFill>
                    <a:schemeClr val="accent1"/>
                  </a:solidFill>
                  <a:latin typeface="+mj-ea"/>
                  <a:ea typeface="+mj-ea"/>
                  <a:sym typeface="+mn-ea"/>
                </a:rPr>
                <a:t>进度管理</a:t>
              </a:r>
              <a:r>
                <a:rPr lang="en-US" altLang="zh-CN" sz="3600" dirty="0">
                  <a:solidFill>
                    <a:schemeClr val="accent1"/>
                  </a:solidFill>
                  <a:latin typeface="+mj-ea"/>
                  <a:ea typeface="+mj-ea"/>
                  <a:sym typeface="+mn-ea"/>
                </a:rPr>
                <a:t> </a:t>
              </a:r>
              <a:endParaRPr lang="en-US" sz="36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任意多边形: 形状 6"/>
            <p:cNvSpPr/>
            <p:nvPr>
              <p:custDataLst>
                <p:tags r:id="rId15"/>
              </p:custDataLst>
            </p:nvPr>
          </p:nvSpPr>
          <p:spPr>
            <a:xfrm>
              <a:off x="5467350" y="4754350"/>
              <a:ext cx="723900" cy="723900"/>
            </a:xfrm>
            <a:custGeom>
              <a:avLst/>
              <a:gdLst>
                <a:gd name="connsiteX0" fmla="*/ 38230 w 783127"/>
                <a:gd name="connsiteY0" fmla="*/ 38230 h 783127"/>
                <a:gd name="connsiteX1" fmla="*/ 130524 w 783127"/>
                <a:gd name="connsiteY1" fmla="*/ 0 h 783127"/>
                <a:gd name="connsiteX2" fmla="*/ 652603 w 783127"/>
                <a:gd name="connsiteY2" fmla="*/ 0 h 783127"/>
                <a:gd name="connsiteX3" fmla="*/ 783127 w 783127"/>
                <a:gd name="connsiteY3" fmla="*/ 130524 h 783127"/>
                <a:gd name="connsiteX4" fmla="*/ 783127 w 783127"/>
                <a:gd name="connsiteY4" fmla="*/ 652603 h 783127"/>
                <a:gd name="connsiteX5" fmla="*/ 652603 w 783127"/>
                <a:gd name="connsiteY5" fmla="*/ 783127 h 783127"/>
                <a:gd name="connsiteX6" fmla="*/ 130524 w 783127"/>
                <a:gd name="connsiteY6" fmla="*/ 783127 h 783127"/>
                <a:gd name="connsiteX7" fmla="*/ 0 w 783127"/>
                <a:gd name="connsiteY7" fmla="*/ 652603 h 783127"/>
                <a:gd name="connsiteX8" fmla="*/ 0 w 783127"/>
                <a:gd name="connsiteY8" fmla="*/ 130524 h 783127"/>
                <a:gd name="connsiteX9" fmla="*/ 38230 w 783127"/>
                <a:gd name="connsiteY9" fmla="*/ 38230 h 783127"/>
                <a:gd name="connsiteX0-1" fmla="*/ 396875 w 783127"/>
                <a:gd name="connsiteY0-2" fmla="*/ 0 h 894252"/>
                <a:gd name="connsiteX1-3" fmla="*/ 130524 w 783127"/>
                <a:gd name="connsiteY1-4" fmla="*/ 111125 h 894252"/>
                <a:gd name="connsiteX2-5" fmla="*/ 652603 w 783127"/>
                <a:gd name="connsiteY2-6" fmla="*/ 111125 h 894252"/>
                <a:gd name="connsiteX3-7" fmla="*/ 783127 w 783127"/>
                <a:gd name="connsiteY3-8" fmla="*/ 241649 h 894252"/>
                <a:gd name="connsiteX4-9" fmla="*/ 783127 w 783127"/>
                <a:gd name="connsiteY4-10" fmla="*/ 763728 h 894252"/>
                <a:gd name="connsiteX5-11" fmla="*/ 652603 w 783127"/>
                <a:gd name="connsiteY5-12" fmla="*/ 894252 h 894252"/>
                <a:gd name="connsiteX6-13" fmla="*/ 130524 w 783127"/>
                <a:gd name="connsiteY6-14" fmla="*/ 894252 h 894252"/>
                <a:gd name="connsiteX7-15" fmla="*/ 0 w 783127"/>
                <a:gd name="connsiteY7-16" fmla="*/ 763728 h 894252"/>
                <a:gd name="connsiteX8-17" fmla="*/ 0 w 783127"/>
                <a:gd name="connsiteY8-18" fmla="*/ 241649 h 894252"/>
                <a:gd name="connsiteX9-19" fmla="*/ 38230 w 783127"/>
                <a:gd name="connsiteY9-20" fmla="*/ 149355 h 894252"/>
                <a:gd name="connsiteX0-21" fmla="*/ 396875 w 783127"/>
                <a:gd name="connsiteY0-22" fmla="*/ 0 h 894252"/>
                <a:gd name="connsiteX1-23" fmla="*/ 130524 w 783127"/>
                <a:gd name="connsiteY1-24" fmla="*/ 111125 h 894252"/>
                <a:gd name="connsiteX2-25" fmla="*/ 652603 w 783127"/>
                <a:gd name="connsiteY2-26" fmla="*/ 111125 h 894252"/>
                <a:gd name="connsiteX3-27" fmla="*/ 783127 w 783127"/>
                <a:gd name="connsiteY3-28" fmla="*/ 241649 h 894252"/>
                <a:gd name="connsiteX4-29" fmla="*/ 783127 w 783127"/>
                <a:gd name="connsiteY4-30" fmla="*/ 763728 h 894252"/>
                <a:gd name="connsiteX5-31" fmla="*/ 652603 w 783127"/>
                <a:gd name="connsiteY5-32" fmla="*/ 894252 h 894252"/>
                <a:gd name="connsiteX6-33" fmla="*/ 130524 w 783127"/>
                <a:gd name="connsiteY6-34" fmla="*/ 894252 h 894252"/>
                <a:gd name="connsiteX7-35" fmla="*/ 0 w 783127"/>
                <a:gd name="connsiteY7-36" fmla="*/ 763728 h 894252"/>
                <a:gd name="connsiteX8-37" fmla="*/ 0 w 783127"/>
                <a:gd name="connsiteY8-38" fmla="*/ 241649 h 894252"/>
                <a:gd name="connsiteX9-39" fmla="*/ 38230 w 783127"/>
                <a:gd name="connsiteY9-40" fmla="*/ 149355 h 894252"/>
                <a:gd name="connsiteX0-41" fmla="*/ 396875 w 783127"/>
                <a:gd name="connsiteY0-42" fmla="*/ 0 h 894252"/>
                <a:gd name="connsiteX1-43" fmla="*/ 130524 w 783127"/>
                <a:gd name="connsiteY1-44" fmla="*/ 111125 h 894252"/>
                <a:gd name="connsiteX2-45" fmla="*/ 652603 w 783127"/>
                <a:gd name="connsiteY2-46" fmla="*/ 111125 h 894252"/>
                <a:gd name="connsiteX3-47" fmla="*/ 783127 w 783127"/>
                <a:gd name="connsiteY3-48" fmla="*/ 241649 h 894252"/>
                <a:gd name="connsiteX4-49" fmla="*/ 783127 w 783127"/>
                <a:gd name="connsiteY4-50" fmla="*/ 763728 h 894252"/>
                <a:gd name="connsiteX5-51" fmla="*/ 652603 w 783127"/>
                <a:gd name="connsiteY5-52" fmla="*/ 894252 h 894252"/>
                <a:gd name="connsiteX6-53" fmla="*/ 130524 w 783127"/>
                <a:gd name="connsiteY6-54" fmla="*/ 894252 h 894252"/>
                <a:gd name="connsiteX7-55" fmla="*/ 0 w 783127"/>
                <a:gd name="connsiteY7-56" fmla="*/ 763728 h 894252"/>
                <a:gd name="connsiteX8-57" fmla="*/ 0 w 783127"/>
                <a:gd name="connsiteY8-58" fmla="*/ 241649 h 894252"/>
                <a:gd name="connsiteX9-59" fmla="*/ 38230 w 783127"/>
                <a:gd name="connsiteY9-60" fmla="*/ 149355 h 894252"/>
                <a:gd name="connsiteX0-61" fmla="*/ 396875 w 783127"/>
                <a:gd name="connsiteY0-62" fmla="*/ 0 h 894252"/>
                <a:gd name="connsiteX1-63" fmla="*/ 485775 w 783127"/>
                <a:gd name="connsiteY1-64" fmla="*/ 38100 h 894252"/>
                <a:gd name="connsiteX2-65" fmla="*/ 652603 w 783127"/>
                <a:gd name="connsiteY2-66" fmla="*/ 111125 h 894252"/>
                <a:gd name="connsiteX3-67" fmla="*/ 783127 w 783127"/>
                <a:gd name="connsiteY3-68" fmla="*/ 241649 h 894252"/>
                <a:gd name="connsiteX4-69" fmla="*/ 783127 w 783127"/>
                <a:gd name="connsiteY4-70" fmla="*/ 763728 h 894252"/>
                <a:gd name="connsiteX5-71" fmla="*/ 652603 w 783127"/>
                <a:gd name="connsiteY5-72" fmla="*/ 894252 h 894252"/>
                <a:gd name="connsiteX6-73" fmla="*/ 130524 w 783127"/>
                <a:gd name="connsiteY6-74" fmla="*/ 894252 h 894252"/>
                <a:gd name="connsiteX7-75" fmla="*/ 0 w 783127"/>
                <a:gd name="connsiteY7-76" fmla="*/ 763728 h 894252"/>
                <a:gd name="connsiteX8-77" fmla="*/ 0 w 783127"/>
                <a:gd name="connsiteY8-78" fmla="*/ 241649 h 894252"/>
                <a:gd name="connsiteX9-79" fmla="*/ 38230 w 783127"/>
                <a:gd name="connsiteY9-80" fmla="*/ 149355 h 894252"/>
                <a:gd name="connsiteX0-81" fmla="*/ 396875 w 854075"/>
                <a:gd name="connsiteY0-82" fmla="*/ 0 h 894252"/>
                <a:gd name="connsiteX1-83" fmla="*/ 485775 w 854075"/>
                <a:gd name="connsiteY1-84" fmla="*/ 38100 h 894252"/>
                <a:gd name="connsiteX2-85" fmla="*/ 854075 w 854075"/>
                <a:gd name="connsiteY2-86" fmla="*/ 406400 h 894252"/>
                <a:gd name="connsiteX3-87" fmla="*/ 783127 w 854075"/>
                <a:gd name="connsiteY3-88" fmla="*/ 241649 h 894252"/>
                <a:gd name="connsiteX4-89" fmla="*/ 783127 w 854075"/>
                <a:gd name="connsiteY4-90" fmla="*/ 763728 h 894252"/>
                <a:gd name="connsiteX5-91" fmla="*/ 652603 w 854075"/>
                <a:gd name="connsiteY5-92" fmla="*/ 894252 h 894252"/>
                <a:gd name="connsiteX6-93" fmla="*/ 130524 w 854075"/>
                <a:gd name="connsiteY6-94" fmla="*/ 894252 h 894252"/>
                <a:gd name="connsiteX7-95" fmla="*/ 0 w 854075"/>
                <a:gd name="connsiteY7-96" fmla="*/ 763728 h 894252"/>
                <a:gd name="connsiteX8-97" fmla="*/ 0 w 854075"/>
                <a:gd name="connsiteY8-98" fmla="*/ 241649 h 894252"/>
                <a:gd name="connsiteX9-99" fmla="*/ 38230 w 854075"/>
                <a:gd name="connsiteY9-100" fmla="*/ 149355 h 894252"/>
                <a:gd name="connsiteX0-101" fmla="*/ 396875 w 866471"/>
                <a:gd name="connsiteY0-102" fmla="*/ 0 h 894252"/>
                <a:gd name="connsiteX1-103" fmla="*/ 485775 w 866471"/>
                <a:gd name="connsiteY1-104" fmla="*/ 38100 h 894252"/>
                <a:gd name="connsiteX2-105" fmla="*/ 854075 w 866471"/>
                <a:gd name="connsiteY2-106" fmla="*/ 406400 h 894252"/>
                <a:gd name="connsiteX3-107" fmla="*/ 783127 w 866471"/>
                <a:gd name="connsiteY3-108" fmla="*/ 241649 h 894252"/>
                <a:gd name="connsiteX4-109" fmla="*/ 783127 w 866471"/>
                <a:gd name="connsiteY4-110" fmla="*/ 763728 h 894252"/>
                <a:gd name="connsiteX5-111" fmla="*/ 652603 w 866471"/>
                <a:gd name="connsiteY5-112" fmla="*/ 894252 h 894252"/>
                <a:gd name="connsiteX6-113" fmla="*/ 130524 w 866471"/>
                <a:gd name="connsiteY6-114" fmla="*/ 894252 h 894252"/>
                <a:gd name="connsiteX7-115" fmla="*/ 0 w 866471"/>
                <a:gd name="connsiteY7-116" fmla="*/ 763728 h 894252"/>
                <a:gd name="connsiteX8-117" fmla="*/ 0 w 866471"/>
                <a:gd name="connsiteY8-118" fmla="*/ 241649 h 894252"/>
                <a:gd name="connsiteX9-119" fmla="*/ 38230 w 866471"/>
                <a:gd name="connsiteY9-120" fmla="*/ 149355 h 894252"/>
                <a:gd name="connsiteX0-121" fmla="*/ 396875 w 886123"/>
                <a:gd name="connsiteY0-122" fmla="*/ 0 h 894252"/>
                <a:gd name="connsiteX1-123" fmla="*/ 485775 w 886123"/>
                <a:gd name="connsiteY1-124" fmla="*/ 38100 h 894252"/>
                <a:gd name="connsiteX2-125" fmla="*/ 854075 w 886123"/>
                <a:gd name="connsiteY2-126" fmla="*/ 406400 h 894252"/>
                <a:gd name="connsiteX3-127" fmla="*/ 783127 w 886123"/>
                <a:gd name="connsiteY3-128" fmla="*/ 241649 h 894252"/>
                <a:gd name="connsiteX4-129" fmla="*/ 783127 w 886123"/>
                <a:gd name="connsiteY4-130" fmla="*/ 763728 h 894252"/>
                <a:gd name="connsiteX5-131" fmla="*/ 652603 w 886123"/>
                <a:gd name="connsiteY5-132" fmla="*/ 894252 h 894252"/>
                <a:gd name="connsiteX6-133" fmla="*/ 130524 w 886123"/>
                <a:gd name="connsiteY6-134" fmla="*/ 894252 h 894252"/>
                <a:gd name="connsiteX7-135" fmla="*/ 0 w 886123"/>
                <a:gd name="connsiteY7-136" fmla="*/ 763728 h 894252"/>
                <a:gd name="connsiteX8-137" fmla="*/ 0 w 886123"/>
                <a:gd name="connsiteY8-138" fmla="*/ 241649 h 894252"/>
                <a:gd name="connsiteX9-139" fmla="*/ 38230 w 886123"/>
                <a:gd name="connsiteY9-140" fmla="*/ 149355 h 894252"/>
                <a:gd name="connsiteX0-141" fmla="*/ 396875 w 892175"/>
                <a:gd name="connsiteY0-142" fmla="*/ 0 h 894252"/>
                <a:gd name="connsiteX1-143" fmla="*/ 485775 w 892175"/>
                <a:gd name="connsiteY1-144" fmla="*/ 38100 h 894252"/>
                <a:gd name="connsiteX2-145" fmla="*/ 854075 w 892175"/>
                <a:gd name="connsiteY2-146" fmla="*/ 406400 h 894252"/>
                <a:gd name="connsiteX3-147" fmla="*/ 854075 w 892175"/>
                <a:gd name="connsiteY3-148" fmla="*/ 596900 h 894252"/>
                <a:gd name="connsiteX4-149" fmla="*/ 783127 w 892175"/>
                <a:gd name="connsiteY4-150" fmla="*/ 763728 h 894252"/>
                <a:gd name="connsiteX5-151" fmla="*/ 652603 w 892175"/>
                <a:gd name="connsiteY5-152" fmla="*/ 894252 h 894252"/>
                <a:gd name="connsiteX6-153" fmla="*/ 130524 w 892175"/>
                <a:gd name="connsiteY6-154" fmla="*/ 894252 h 894252"/>
                <a:gd name="connsiteX7-155" fmla="*/ 0 w 892175"/>
                <a:gd name="connsiteY7-156" fmla="*/ 763728 h 894252"/>
                <a:gd name="connsiteX8-157" fmla="*/ 0 w 892175"/>
                <a:gd name="connsiteY8-158" fmla="*/ 241649 h 894252"/>
                <a:gd name="connsiteX9-159" fmla="*/ 38230 w 892175"/>
                <a:gd name="connsiteY9-160" fmla="*/ 149355 h 894252"/>
                <a:gd name="connsiteX0-161" fmla="*/ 396875 w 892175"/>
                <a:gd name="connsiteY0-162" fmla="*/ 0 h 965200"/>
                <a:gd name="connsiteX1-163" fmla="*/ 485775 w 892175"/>
                <a:gd name="connsiteY1-164" fmla="*/ 38100 h 965200"/>
                <a:gd name="connsiteX2-165" fmla="*/ 854075 w 892175"/>
                <a:gd name="connsiteY2-166" fmla="*/ 406400 h 965200"/>
                <a:gd name="connsiteX3-167" fmla="*/ 854075 w 892175"/>
                <a:gd name="connsiteY3-168" fmla="*/ 596900 h 965200"/>
                <a:gd name="connsiteX4-169" fmla="*/ 485775 w 892175"/>
                <a:gd name="connsiteY4-170" fmla="*/ 965200 h 965200"/>
                <a:gd name="connsiteX5-171" fmla="*/ 652603 w 892175"/>
                <a:gd name="connsiteY5-172" fmla="*/ 894252 h 965200"/>
                <a:gd name="connsiteX6-173" fmla="*/ 130524 w 892175"/>
                <a:gd name="connsiteY6-174" fmla="*/ 894252 h 965200"/>
                <a:gd name="connsiteX7-175" fmla="*/ 0 w 892175"/>
                <a:gd name="connsiteY7-176" fmla="*/ 763728 h 965200"/>
                <a:gd name="connsiteX8-177" fmla="*/ 0 w 892175"/>
                <a:gd name="connsiteY8-178" fmla="*/ 241649 h 965200"/>
                <a:gd name="connsiteX9-179" fmla="*/ 38230 w 892175"/>
                <a:gd name="connsiteY9-180" fmla="*/ 149355 h 965200"/>
                <a:gd name="connsiteX0-181" fmla="*/ 396875 w 892175"/>
                <a:gd name="connsiteY0-182" fmla="*/ 0 h 977596"/>
                <a:gd name="connsiteX1-183" fmla="*/ 485775 w 892175"/>
                <a:gd name="connsiteY1-184" fmla="*/ 38100 h 977596"/>
                <a:gd name="connsiteX2-185" fmla="*/ 854075 w 892175"/>
                <a:gd name="connsiteY2-186" fmla="*/ 406400 h 977596"/>
                <a:gd name="connsiteX3-187" fmla="*/ 854075 w 892175"/>
                <a:gd name="connsiteY3-188" fmla="*/ 596900 h 977596"/>
                <a:gd name="connsiteX4-189" fmla="*/ 485775 w 892175"/>
                <a:gd name="connsiteY4-190" fmla="*/ 965200 h 977596"/>
                <a:gd name="connsiteX5-191" fmla="*/ 652603 w 892175"/>
                <a:gd name="connsiteY5-192" fmla="*/ 894252 h 977596"/>
                <a:gd name="connsiteX6-193" fmla="*/ 130524 w 892175"/>
                <a:gd name="connsiteY6-194" fmla="*/ 894252 h 977596"/>
                <a:gd name="connsiteX7-195" fmla="*/ 0 w 892175"/>
                <a:gd name="connsiteY7-196" fmla="*/ 763728 h 977596"/>
                <a:gd name="connsiteX8-197" fmla="*/ 0 w 892175"/>
                <a:gd name="connsiteY8-198" fmla="*/ 241649 h 977596"/>
                <a:gd name="connsiteX9-199" fmla="*/ 38230 w 892175"/>
                <a:gd name="connsiteY9-200" fmla="*/ 149355 h 977596"/>
                <a:gd name="connsiteX0-201" fmla="*/ 396875 w 892175"/>
                <a:gd name="connsiteY0-202" fmla="*/ 0 h 997248"/>
                <a:gd name="connsiteX1-203" fmla="*/ 485775 w 892175"/>
                <a:gd name="connsiteY1-204" fmla="*/ 38100 h 997248"/>
                <a:gd name="connsiteX2-205" fmla="*/ 854075 w 892175"/>
                <a:gd name="connsiteY2-206" fmla="*/ 406400 h 997248"/>
                <a:gd name="connsiteX3-207" fmla="*/ 854075 w 892175"/>
                <a:gd name="connsiteY3-208" fmla="*/ 596900 h 997248"/>
                <a:gd name="connsiteX4-209" fmla="*/ 485775 w 892175"/>
                <a:gd name="connsiteY4-210" fmla="*/ 965200 h 997248"/>
                <a:gd name="connsiteX5-211" fmla="*/ 652603 w 892175"/>
                <a:gd name="connsiteY5-212" fmla="*/ 894252 h 997248"/>
                <a:gd name="connsiteX6-213" fmla="*/ 130524 w 892175"/>
                <a:gd name="connsiteY6-214" fmla="*/ 894252 h 997248"/>
                <a:gd name="connsiteX7-215" fmla="*/ 0 w 892175"/>
                <a:gd name="connsiteY7-216" fmla="*/ 763728 h 997248"/>
                <a:gd name="connsiteX8-217" fmla="*/ 0 w 892175"/>
                <a:gd name="connsiteY8-218" fmla="*/ 241649 h 997248"/>
                <a:gd name="connsiteX9-219" fmla="*/ 38230 w 892175"/>
                <a:gd name="connsiteY9-220" fmla="*/ 149355 h 997248"/>
                <a:gd name="connsiteX0-221" fmla="*/ 396875 w 892175"/>
                <a:gd name="connsiteY0-222" fmla="*/ 0 h 1003300"/>
                <a:gd name="connsiteX1-223" fmla="*/ 485775 w 892175"/>
                <a:gd name="connsiteY1-224" fmla="*/ 38100 h 1003300"/>
                <a:gd name="connsiteX2-225" fmla="*/ 854075 w 892175"/>
                <a:gd name="connsiteY2-226" fmla="*/ 406400 h 1003300"/>
                <a:gd name="connsiteX3-227" fmla="*/ 854075 w 892175"/>
                <a:gd name="connsiteY3-228" fmla="*/ 596900 h 1003300"/>
                <a:gd name="connsiteX4-229" fmla="*/ 485775 w 892175"/>
                <a:gd name="connsiteY4-230" fmla="*/ 965200 h 1003300"/>
                <a:gd name="connsiteX5-231" fmla="*/ 295275 w 892175"/>
                <a:gd name="connsiteY5-232" fmla="*/ 965200 h 1003300"/>
                <a:gd name="connsiteX6-233" fmla="*/ 130524 w 892175"/>
                <a:gd name="connsiteY6-234" fmla="*/ 894252 h 1003300"/>
                <a:gd name="connsiteX7-235" fmla="*/ 0 w 892175"/>
                <a:gd name="connsiteY7-236" fmla="*/ 763728 h 1003300"/>
                <a:gd name="connsiteX8-237" fmla="*/ 0 w 892175"/>
                <a:gd name="connsiteY8-238" fmla="*/ 241649 h 1003300"/>
                <a:gd name="connsiteX9-239" fmla="*/ 38230 w 892175"/>
                <a:gd name="connsiteY9-240" fmla="*/ 149355 h 1003300"/>
                <a:gd name="connsiteX0-241" fmla="*/ 469900 w 965200"/>
                <a:gd name="connsiteY0-242" fmla="*/ 0 h 1003300"/>
                <a:gd name="connsiteX1-243" fmla="*/ 558800 w 965200"/>
                <a:gd name="connsiteY1-244" fmla="*/ 38100 h 1003300"/>
                <a:gd name="connsiteX2-245" fmla="*/ 927100 w 965200"/>
                <a:gd name="connsiteY2-246" fmla="*/ 406400 h 1003300"/>
                <a:gd name="connsiteX3-247" fmla="*/ 927100 w 965200"/>
                <a:gd name="connsiteY3-248" fmla="*/ 596900 h 1003300"/>
                <a:gd name="connsiteX4-249" fmla="*/ 558800 w 965200"/>
                <a:gd name="connsiteY4-250" fmla="*/ 965200 h 1003300"/>
                <a:gd name="connsiteX5-251" fmla="*/ 368300 w 965200"/>
                <a:gd name="connsiteY5-252" fmla="*/ 965200 h 1003300"/>
                <a:gd name="connsiteX6-253" fmla="*/ 0 w 965200"/>
                <a:gd name="connsiteY6-254" fmla="*/ 596900 h 1003300"/>
                <a:gd name="connsiteX7-255" fmla="*/ 73025 w 965200"/>
                <a:gd name="connsiteY7-256" fmla="*/ 763728 h 1003300"/>
                <a:gd name="connsiteX8-257" fmla="*/ 73025 w 965200"/>
                <a:gd name="connsiteY8-258" fmla="*/ 241649 h 1003300"/>
                <a:gd name="connsiteX9-259" fmla="*/ 111255 w 965200"/>
                <a:gd name="connsiteY9-260" fmla="*/ 149355 h 1003300"/>
                <a:gd name="connsiteX0-261" fmla="*/ 482134 w 977434"/>
                <a:gd name="connsiteY0-262" fmla="*/ 0 h 1003300"/>
                <a:gd name="connsiteX1-263" fmla="*/ 571034 w 977434"/>
                <a:gd name="connsiteY1-264" fmla="*/ 38100 h 1003300"/>
                <a:gd name="connsiteX2-265" fmla="*/ 939334 w 977434"/>
                <a:gd name="connsiteY2-266" fmla="*/ 406400 h 1003300"/>
                <a:gd name="connsiteX3-267" fmla="*/ 939334 w 977434"/>
                <a:gd name="connsiteY3-268" fmla="*/ 596900 h 1003300"/>
                <a:gd name="connsiteX4-269" fmla="*/ 571034 w 977434"/>
                <a:gd name="connsiteY4-270" fmla="*/ 965200 h 1003300"/>
                <a:gd name="connsiteX5-271" fmla="*/ 380534 w 977434"/>
                <a:gd name="connsiteY5-272" fmla="*/ 965200 h 1003300"/>
                <a:gd name="connsiteX6-273" fmla="*/ 12234 w 977434"/>
                <a:gd name="connsiteY6-274" fmla="*/ 596900 h 1003300"/>
                <a:gd name="connsiteX7-275" fmla="*/ 85259 w 977434"/>
                <a:gd name="connsiteY7-276" fmla="*/ 763728 h 1003300"/>
                <a:gd name="connsiteX8-277" fmla="*/ 85259 w 977434"/>
                <a:gd name="connsiteY8-278" fmla="*/ 241649 h 1003300"/>
                <a:gd name="connsiteX9-279" fmla="*/ 123489 w 977434"/>
                <a:gd name="connsiteY9-280" fmla="*/ 149355 h 1003300"/>
                <a:gd name="connsiteX0-281" fmla="*/ 501824 w 997124"/>
                <a:gd name="connsiteY0-282" fmla="*/ 0 h 1003300"/>
                <a:gd name="connsiteX1-283" fmla="*/ 590724 w 997124"/>
                <a:gd name="connsiteY1-284" fmla="*/ 38100 h 1003300"/>
                <a:gd name="connsiteX2-285" fmla="*/ 959024 w 997124"/>
                <a:gd name="connsiteY2-286" fmla="*/ 406400 h 1003300"/>
                <a:gd name="connsiteX3-287" fmla="*/ 959024 w 997124"/>
                <a:gd name="connsiteY3-288" fmla="*/ 596900 h 1003300"/>
                <a:gd name="connsiteX4-289" fmla="*/ 590724 w 997124"/>
                <a:gd name="connsiteY4-290" fmla="*/ 965200 h 1003300"/>
                <a:gd name="connsiteX5-291" fmla="*/ 400224 w 997124"/>
                <a:gd name="connsiteY5-292" fmla="*/ 965200 h 1003300"/>
                <a:gd name="connsiteX6-293" fmla="*/ 31924 w 997124"/>
                <a:gd name="connsiteY6-294" fmla="*/ 596900 h 1003300"/>
                <a:gd name="connsiteX7-295" fmla="*/ 104949 w 997124"/>
                <a:gd name="connsiteY7-296" fmla="*/ 763728 h 1003300"/>
                <a:gd name="connsiteX8-297" fmla="*/ 104949 w 997124"/>
                <a:gd name="connsiteY8-298" fmla="*/ 241649 h 1003300"/>
                <a:gd name="connsiteX9-299" fmla="*/ 143179 w 997124"/>
                <a:gd name="connsiteY9-300" fmla="*/ 149355 h 1003300"/>
                <a:gd name="connsiteX0-301" fmla="*/ 508000 w 1003300"/>
                <a:gd name="connsiteY0-302" fmla="*/ 0 h 1003300"/>
                <a:gd name="connsiteX1-303" fmla="*/ 596900 w 1003300"/>
                <a:gd name="connsiteY1-304" fmla="*/ 38100 h 1003300"/>
                <a:gd name="connsiteX2-305" fmla="*/ 965200 w 1003300"/>
                <a:gd name="connsiteY2-306" fmla="*/ 406400 h 1003300"/>
                <a:gd name="connsiteX3-307" fmla="*/ 965200 w 1003300"/>
                <a:gd name="connsiteY3-308" fmla="*/ 596900 h 1003300"/>
                <a:gd name="connsiteX4-309" fmla="*/ 596900 w 1003300"/>
                <a:gd name="connsiteY4-310" fmla="*/ 965200 h 1003300"/>
                <a:gd name="connsiteX5-311" fmla="*/ 406400 w 1003300"/>
                <a:gd name="connsiteY5-312" fmla="*/ 965200 h 1003300"/>
                <a:gd name="connsiteX6-313" fmla="*/ 38100 w 1003300"/>
                <a:gd name="connsiteY6-314" fmla="*/ 596900 h 1003300"/>
                <a:gd name="connsiteX7-315" fmla="*/ 38100 w 1003300"/>
                <a:gd name="connsiteY7-316" fmla="*/ 406400 h 1003300"/>
                <a:gd name="connsiteX8-317" fmla="*/ 111125 w 1003300"/>
                <a:gd name="connsiteY8-318" fmla="*/ 241649 h 1003300"/>
                <a:gd name="connsiteX9-319" fmla="*/ 149355 w 1003300"/>
                <a:gd name="connsiteY9-320" fmla="*/ 149355 h 1003300"/>
                <a:gd name="connsiteX0-321" fmla="*/ 508000 w 1003300"/>
                <a:gd name="connsiteY0-322" fmla="*/ 0 h 1003300"/>
                <a:gd name="connsiteX1-323" fmla="*/ 596900 w 1003300"/>
                <a:gd name="connsiteY1-324" fmla="*/ 38100 h 1003300"/>
                <a:gd name="connsiteX2-325" fmla="*/ 965200 w 1003300"/>
                <a:gd name="connsiteY2-326" fmla="*/ 406400 h 1003300"/>
                <a:gd name="connsiteX3-327" fmla="*/ 965200 w 1003300"/>
                <a:gd name="connsiteY3-328" fmla="*/ 596900 h 1003300"/>
                <a:gd name="connsiteX4-329" fmla="*/ 596900 w 1003300"/>
                <a:gd name="connsiteY4-330" fmla="*/ 965200 h 1003300"/>
                <a:gd name="connsiteX5-331" fmla="*/ 406400 w 1003300"/>
                <a:gd name="connsiteY5-332" fmla="*/ 965200 h 1003300"/>
                <a:gd name="connsiteX6-333" fmla="*/ 38100 w 1003300"/>
                <a:gd name="connsiteY6-334" fmla="*/ 596900 h 1003300"/>
                <a:gd name="connsiteX7-335" fmla="*/ 38100 w 1003300"/>
                <a:gd name="connsiteY7-336" fmla="*/ 406400 h 1003300"/>
                <a:gd name="connsiteX8-337" fmla="*/ 406400 w 1003300"/>
                <a:gd name="connsiteY8-338" fmla="*/ 38100 h 1003300"/>
                <a:gd name="connsiteX9-339" fmla="*/ 149355 w 1003300"/>
                <a:gd name="connsiteY9-340" fmla="*/ 149355 h 1003300"/>
                <a:gd name="connsiteX0-341" fmla="*/ 508000 w 1003300"/>
                <a:gd name="connsiteY0-342" fmla="*/ 0 h 1003300"/>
                <a:gd name="connsiteX1-343" fmla="*/ 596900 w 1003300"/>
                <a:gd name="connsiteY1-344" fmla="*/ 38100 h 1003300"/>
                <a:gd name="connsiteX2-345" fmla="*/ 965200 w 1003300"/>
                <a:gd name="connsiteY2-346" fmla="*/ 406400 h 1003300"/>
                <a:gd name="connsiteX3-347" fmla="*/ 965200 w 1003300"/>
                <a:gd name="connsiteY3-348" fmla="*/ 596900 h 1003300"/>
                <a:gd name="connsiteX4-349" fmla="*/ 596900 w 1003300"/>
                <a:gd name="connsiteY4-350" fmla="*/ 965200 h 1003300"/>
                <a:gd name="connsiteX5-351" fmla="*/ 406400 w 1003300"/>
                <a:gd name="connsiteY5-352" fmla="*/ 965200 h 1003300"/>
                <a:gd name="connsiteX6-353" fmla="*/ 38100 w 1003300"/>
                <a:gd name="connsiteY6-354" fmla="*/ 596900 h 1003300"/>
                <a:gd name="connsiteX7-355" fmla="*/ 38100 w 1003300"/>
                <a:gd name="connsiteY7-356" fmla="*/ 406400 h 1003300"/>
                <a:gd name="connsiteX8-357" fmla="*/ 406400 w 1003300"/>
                <a:gd name="connsiteY8-358" fmla="*/ 38100 h 1003300"/>
                <a:gd name="connsiteX9-359" fmla="*/ 149355 w 1003300"/>
                <a:gd name="connsiteY9-360" fmla="*/ 149355 h 1003300"/>
                <a:gd name="connsiteX0-361" fmla="*/ 508000 w 1003300"/>
                <a:gd name="connsiteY0-362" fmla="*/ 0 h 1003300"/>
                <a:gd name="connsiteX1-363" fmla="*/ 596900 w 1003300"/>
                <a:gd name="connsiteY1-364" fmla="*/ 38100 h 1003300"/>
                <a:gd name="connsiteX2-365" fmla="*/ 965200 w 1003300"/>
                <a:gd name="connsiteY2-366" fmla="*/ 406400 h 1003300"/>
                <a:gd name="connsiteX3-367" fmla="*/ 965200 w 1003300"/>
                <a:gd name="connsiteY3-368" fmla="*/ 596900 h 1003300"/>
                <a:gd name="connsiteX4-369" fmla="*/ 596900 w 1003300"/>
                <a:gd name="connsiteY4-370" fmla="*/ 965200 h 1003300"/>
                <a:gd name="connsiteX5-371" fmla="*/ 406400 w 1003300"/>
                <a:gd name="connsiteY5-372" fmla="*/ 965200 h 1003300"/>
                <a:gd name="connsiteX6-373" fmla="*/ 38100 w 1003300"/>
                <a:gd name="connsiteY6-374" fmla="*/ 596900 h 1003300"/>
                <a:gd name="connsiteX7-375" fmla="*/ 38100 w 1003300"/>
                <a:gd name="connsiteY7-376" fmla="*/ 406400 h 1003300"/>
                <a:gd name="connsiteX8-377" fmla="*/ 406400 w 1003300"/>
                <a:gd name="connsiteY8-378" fmla="*/ 38100 h 1003300"/>
                <a:gd name="connsiteX9-379" fmla="*/ 149355 w 1003300"/>
                <a:gd name="connsiteY9-380" fmla="*/ 149355 h 1003300"/>
                <a:gd name="connsiteX0-381" fmla="*/ 508000 w 1003300"/>
                <a:gd name="connsiteY0-382" fmla="*/ 0 h 1003300"/>
                <a:gd name="connsiteX1-383" fmla="*/ 596900 w 1003300"/>
                <a:gd name="connsiteY1-384" fmla="*/ 38100 h 1003300"/>
                <a:gd name="connsiteX2-385" fmla="*/ 965200 w 1003300"/>
                <a:gd name="connsiteY2-386" fmla="*/ 406400 h 1003300"/>
                <a:gd name="connsiteX3-387" fmla="*/ 965200 w 1003300"/>
                <a:gd name="connsiteY3-388" fmla="*/ 596900 h 1003300"/>
                <a:gd name="connsiteX4-389" fmla="*/ 596900 w 1003300"/>
                <a:gd name="connsiteY4-390" fmla="*/ 965200 h 1003300"/>
                <a:gd name="connsiteX5-391" fmla="*/ 406400 w 1003300"/>
                <a:gd name="connsiteY5-392" fmla="*/ 965200 h 1003300"/>
                <a:gd name="connsiteX6-393" fmla="*/ 38100 w 1003300"/>
                <a:gd name="connsiteY6-394" fmla="*/ 596900 h 1003300"/>
                <a:gd name="connsiteX7-395" fmla="*/ 38100 w 1003300"/>
                <a:gd name="connsiteY7-396" fmla="*/ 406400 h 1003300"/>
                <a:gd name="connsiteX8-397" fmla="*/ 406400 w 1003300"/>
                <a:gd name="connsiteY8-398" fmla="*/ 38100 h 1003300"/>
                <a:gd name="connsiteX9-399" fmla="*/ 508000 w 1003300"/>
                <a:gd name="connsiteY9-400" fmla="*/ 0 h 10033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003300" h="1003300">
                  <a:moveTo>
                    <a:pt x="508000" y="0"/>
                  </a:moveTo>
                  <a:cubicBezTo>
                    <a:pt x="533400" y="0"/>
                    <a:pt x="571500" y="12700"/>
                    <a:pt x="596900" y="38100"/>
                  </a:cubicBezTo>
                  <a:lnTo>
                    <a:pt x="965200" y="406400"/>
                  </a:lnTo>
                  <a:cubicBezTo>
                    <a:pt x="1016000" y="457200"/>
                    <a:pt x="1016000" y="546100"/>
                    <a:pt x="965200" y="596900"/>
                  </a:cubicBezTo>
                  <a:lnTo>
                    <a:pt x="596900" y="965200"/>
                  </a:lnTo>
                  <a:cubicBezTo>
                    <a:pt x="546100" y="1016000"/>
                    <a:pt x="457200" y="1016000"/>
                    <a:pt x="406400" y="965200"/>
                  </a:cubicBezTo>
                  <a:lnTo>
                    <a:pt x="38100" y="596900"/>
                  </a:lnTo>
                  <a:cubicBezTo>
                    <a:pt x="-12700" y="546100"/>
                    <a:pt x="-12700" y="457200"/>
                    <a:pt x="38100" y="406400"/>
                  </a:cubicBezTo>
                  <a:lnTo>
                    <a:pt x="406400" y="38100"/>
                  </a:lnTo>
                  <a:cubicBezTo>
                    <a:pt x="431800" y="12700"/>
                    <a:pt x="469900" y="0"/>
                    <a:pt x="50800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90000"/>
                    <a:lumOff val="10000"/>
                  </a:schemeClr>
                </a:gs>
                <a:gs pos="94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2000" dirty="0"/>
                <a:t>05</a:t>
              </a:r>
              <a:endParaRPr lang="en-US" sz="2000" dirty="0"/>
            </a:p>
          </p:txBody>
        </p:sp>
      </p:grpSp>
      <p:sp>
        <p:nvSpPr>
          <p:cNvPr id="2" name="任意多边形: 形状 10"/>
          <p:cNvSpPr/>
          <p:nvPr>
            <p:custDataLst>
              <p:tags r:id="rId16"/>
            </p:custDataLst>
          </p:nvPr>
        </p:nvSpPr>
        <p:spPr>
          <a:xfrm>
            <a:off x="5417820" y="5491656"/>
            <a:ext cx="723900" cy="723900"/>
          </a:xfrm>
          <a:custGeom>
            <a:avLst/>
            <a:gdLst>
              <a:gd name="connsiteX0" fmla="*/ 38230 w 783127"/>
              <a:gd name="connsiteY0" fmla="*/ 38230 h 783127"/>
              <a:gd name="connsiteX1" fmla="*/ 130524 w 783127"/>
              <a:gd name="connsiteY1" fmla="*/ 0 h 783127"/>
              <a:gd name="connsiteX2" fmla="*/ 652603 w 783127"/>
              <a:gd name="connsiteY2" fmla="*/ 0 h 783127"/>
              <a:gd name="connsiteX3" fmla="*/ 783127 w 783127"/>
              <a:gd name="connsiteY3" fmla="*/ 130524 h 783127"/>
              <a:gd name="connsiteX4" fmla="*/ 783127 w 783127"/>
              <a:gd name="connsiteY4" fmla="*/ 652603 h 783127"/>
              <a:gd name="connsiteX5" fmla="*/ 652603 w 783127"/>
              <a:gd name="connsiteY5" fmla="*/ 783127 h 783127"/>
              <a:gd name="connsiteX6" fmla="*/ 130524 w 783127"/>
              <a:gd name="connsiteY6" fmla="*/ 783127 h 783127"/>
              <a:gd name="connsiteX7" fmla="*/ 0 w 783127"/>
              <a:gd name="connsiteY7" fmla="*/ 652603 h 783127"/>
              <a:gd name="connsiteX8" fmla="*/ 0 w 783127"/>
              <a:gd name="connsiteY8" fmla="*/ 130524 h 783127"/>
              <a:gd name="connsiteX9" fmla="*/ 38230 w 783127"/>
              <a:gd name="connsiteY9" fmla="*/ 38230 h 783127"/>
              <a:gd name="connsiteX0-1" fmla="*/ 396875 w 783127"/>
              <a:gd name="connsiteY0-2" fmla="*/ 0 h 894252"/>
              <a:gd name="connsiteX1-3" fmla="*/ 130524 w 783127"/>
              <a:gd name="connsiteY1-4" fmla="*/ 111125 h 894252"/>
              <a:gd name="connsiteX2-5" fmla="*/ 652603 w 783127"/>
              <a:gd name="connsiteY2-6" fmla="*/ 111125 h 894252"/>
              <a:gd name="connsiteX3-7" fmla="*/ 783127 w 783127"/>
              <a:gd name="connsiteY3-8" fmla="*/ 241649 h 894252"/>
              <a:gd name="connsiteX4-9" fmla="*/ 783127 w 783127"/>
              <a:gd name="connsiteY4-10" fmla="*/ 763728 h 894252"/>
              <a:gd name="connsiteX5-11" fmla="*/ 652603 w 783127"/>
              <a:gd name="connsiteY5-12" fmla="*/ 894252 h 894252"/>
              <a:gd name="connsiteX6-13" fmla="*/ 130524 w 783127"/>
              <a:gd name="connsiteY6-14" fmla="*/ 894252 h 894252"/>
              <a:gd name="connsiteX7-15" fmla="*/ 0 w 783127"/>
              <a:gd name="connsiteY7-16" fmla="*/ 763728 h 894252"/>
              <a:gd name="connsiteX8-17" fmla="*/ 0 w 783127"/>
              <a:gd name="connsiteY8-18" fmla="*/ 241649 h 894252"/>
              <a:gd name="connsiteX9-19" fmla="*/ 38230 w 783127"/>
              <a:gd name="connsiteY9-20" fmla="*/ 149355 h 894252"/>
              <a:gd name="connsiteX0-21" fmla="*/ 396875 w 783127"/>
              <a:gd name="connsiteY0-22" fmla="*/ 0 h 894252"/>
              <a:gd name="connsiteX1-23" fmla="*/ 130524 w 783127"/>
              <a:gd name="connsiteY1-24" fmla="*/ 111125 h 894252"/>
              <a:gd name="connsiteX2-25" fmla="*/ 652603 w 783127"/>
              <a:gd name="connsiteY2-26" fmla="*/ 111125 h 894252"/>
              <a:gd name="connsiteX3-27" fmla="*/ 783127 w 783127"/>
              <a:gd name="connsiteY3-28" fmla="*/ 241649 h 894252"/>
              <a:gd name="connsiteX4-29" fmla="*/ 783127 w 783127"/>
              <a:gd name="connsiteY4-30" fmla="*/ 763728 h 894252"/>
              <a:gd name="connsiteX5-31" fmla="*/ 652603 w 783127"/>
              <a:gd name="connsiteY5-32" fmla="*/ 894252 h 894252"/>
              <a:gd name="connsiteX6-33" fmla="*/ 130524 w 783127"/>
              <a:gd name="connsiteY6-34" fmla="*/ 894252 h 894252"/>
              <a:gd name="connsiteX7-35" fmla="*/ 0 w 783127"/>
              <a:gd name="connsiteY7-36" fmla="*/ 763728 h 894252"/>
              <a:gd name="connsiteX8-37" fmla="*/ 0 w 783127"/>
              <a:gd name="connsiteY8-38" fmla="*/ 241649 h 894252"/>
              <a:gd name="connsiteX9-39" fmla="*/ 38230 w 783127"/>
              <a:gd name="connsiteY9-40" fmla="*/ 149355 h 894252"/>
              <a:gd name="connsiteX0-41" fmla="*/ 396875 w 783127"/>
              <a:gd name="connsiteY0-42" fmla="*/ 0 h 894252"/>
              <a:gd name="connsiteX1-43" fmla="*/ 130524 w 783127"/>
              <a:gd name="connsiteY1-44" fmla="*/ 111125 h 894252"/>
              <a:gd name="connsiteX2-45" fmla="*/ 652603 w 783127"/>
              <a:gd name="connsiteY2-46" fmla="*/ 111125 h 894252"/>
              <a:gd name="connsiteX3-47" fmla="*/ 783127 w 783127"/>
              <a:gd name="connsiteY3-48" fmla="*/ 241649 h 894252"/>
              <a:gd name="connsiteX4-49" fmla="*/ 783127 w 783127"/>
              <a:gd name="connsiteY4-50" fmla="*/ 763728 h 894252"/>
              <a:gd name="connsiteX5-51" fmla="*/ 652603 w 783127"/>
              <a:gd name="connsiteY5-52" fmla="*/ 894252 h 894252"/>
              <a:gd name="connsiteX6-53" fmla="*/ 130524 w 783127"/>
              <a:gd name="connsiteY6-54" fmla="*/ 894252 h 894252"/>
              <a:gd name="connsiteX7-55" fmla="*/ 0 w 783127"/>
              <a:gd name="connsiteY7-56" fmla="*/ 763728 h 894252"/>
              <a:gd name="connsiteX8-57" fmla="*/ 0 w 783127"/>
              <a:gd name="connsiteY8-58" fmla="*/ 241649 h 894252"/>
              <a:gd name="connsiteX9-59" fmla="*/ 38230 w 783127"/>
              <a:gd name="connsiteY9-60" fmla="*/ 149355 h 894252"/>
              <a:gd name="connsiteX0-61" fmla="*/ 396875 w 783127"/>
              <a:gd name="connsiteY0-62" fmla="*/ 0 h 894252"/>
              <a:gd name="connsiteX1-63" fmla="*/ 485775 w 783127"/>
              <a:gd name="connsiteY1-64" fmla="*/ 38100 h 894252"/>
              <a:gd name="connsiteX2-65" fmla="*/ 652603 w 783127"/>
              <a:gd name="connsiteY2-66" fmla="*/ 111125 h 894252"/>
              <a:gd name="connsiteX3-67" fmla="*/ 783127 w 783127"/>
              <a:gd name="connsiteY3-68" fmla="*/ 241649 h 894252"/>
              <a:gd name="connsiteX4-69" fmla="*/ 783127 w 783127"/>
              <a:gd name="connsiteY4-70" fmla="*/ 763728 h 894252"/>
              <a:gd name="connsiteX5-71" fmla="*/ 652603 w 783127"/>
              <a:gd name="connsiteY5-72" fmla="*/ 894252 h 894252"/>
              <a:gd name="connsiteX6-73" fmla="*/ 130524 w 783127"/>
              <a:gd name="connsiteY6-74" fmla="*/ 894252 h 894252"/>
              <a:gd name="connsiteX7-75" fmla="*/ 0 w 783127"/>
              <a:gd name="connsiteY7-76" fmla="*/ 763728 h 894252"/>
              <a:gd name="connsiteX8-77" fmla="*/ 0 w 783127"/>
              <a:gd name="connsiteY8-78" fmla="*/ 241649 h 894252"/>
              <a:gd name="connsiteX9-79" fmla="*/ 38230 w 783127"/>
              <a:gd name="connsiteY9-80" fmla="*/ 149355 h 894252"/>
              <a:gd name="connsiteX0-81" fmla="*/ 396875 w 854075"/>
              <a:gd name="connsiteY0-82" fmla="*/ 0 h 894252"/>
              <a:gd name="connsiteX1-83" fmla="*/ 485775 w 854075"/>
              <a:gd name="connsiteY1-84" fmla="*/ 38100 h 894252"/>
              <a:gd name="connsiteX2-85" fmla="*/ 854075 w 854075"/>
              <a:gd name="connsiteY2-86" fmla="*/ 406400 h 894252"/>
              <a:gd name="connsiteX3-87" fmla="*/ 783127 w 854075"/>
              <a:gd name="connsiteY3-88" fmla="*/ 241649 h 894252"/>
              <a:gd name="connsiteX4-89" fmla="*/ 783127 w 854075"/>
              <a:gd name="connsiteY4-90" fmla="*/ 763728 h 894252"/>
              <a:gd name="connsiteX5-91" fmla="*/ 652603 w 854075"/>
              <a:gd name="connsiteY5-92" fmla="*/ 894252 h 894252"/>
              <a:gd name="connsiteX6-93" fmla="*/ 130524 w 854075"/>
              <a:gd name="connsiteY6-94" fmla="*/ 894252 h 894252"/>
              <a:gd name="connsiteX7-95" fmla="*/ 0 w 854075"/>
              <a:gd name="connsiteY7-96" fmla="*/ 763728 h 894252"/>
              <a:gd name="connsiteX8-97" fmla="*/ 0 w 854075"/>
              <a:gd name="connsiteY8-98" fmla="*/ 241649 h 894252"/>
              <a:gd name="connsiteX9-99" fmla="*/ 38230 w 854075"/>
              <a:gd name="connsiteY9-100" fmla="*/ 149355 h 894252"/>
              <a:gd name="connsiteX0-101" fmla="*/ 396875 w 866471"/>
              <a:gd name="connsiteY0-102" fmla="*/ 0 h 894252"/>
              <a:gd name="connsiteX1-103" fmla="*/ 485775 w 866471"/>
              <a:gd name="connsiteY1-104" fmla="*/ 38100 h 894252"/>
              <a:gd name="connsiteX2-105" fmla="*/ 854075 w 866471"/>
              <a:gd name="connsiteY2-106" fmla="*/ 406400 h 894252"/>
              <a:gd name="connsiteX3-107" fmla="*/ 783127 w 866471"/>
              <a:gd name="connsiteY3-108" fmla="*/ 241649 h 894252"/>
              <a:gd name="connsiteX4-109" fmla="*/ 783127 w 866471"/>
              <a:gd name="connsiteY4-110" fmla="*/ 763728 h 894252"/>
              <a:gd name="connsiteX5-111" fmla="*/ 652603 w 866471"/>
              <a:gd name="connsiteY5-112" fmla="*/ 894252 h 894252"/>
              <a:gd name="connsiteX6-113" fmla="*/ 130524 w 866471"/>
              <a:gd name="connsiteY6-114" fmla="*/ 894252 h 894252"/>
              <a:gd name="connsiteX7-115" fmla="*/ 0 w 866471"/>
              <a:gd name="connsiteY7-116" fmla="*/ 763728 h 894252"/>
              <a:gd name="connsiteX8-117" fmla="*/ 0 w 866471"/>
              <a:gd name="connsiteY8-118" fmla="*/ 241649 h 894252"/>
              <a:gd name="connsiteX9-119" fmla="*/ 38230 w 866471"/>
              <a:gd name="connsiteY9-120" fmla="*/ 149355 h 894252"/>
              <a:gd name="connsiteX0-121" fmla="*/ 396875 w 886123"/>
              <a:gd name="connsiteY0-122" fmla="*/ 0 h 894252"/>
              <a:gd name="connsiteX1-123" fmla="*/ 485775 w 886123"/>
              <a:gd name="connsiteY1-124" fmla="*/ 38100 h 894252"/>
              <a:gd name="connsiteX2-125" fmla="*/ 854075 w 886123"/>
              <a:gd name="connsiteY2-126" fmla="*/ 406400 h 894252"/>
              <a:gd name="connsiteX3-127" fmla="*/ 783127 w 886123"/>
              <a:gd name="connsiteY3-128" fmla="*/ 241649 h 894252"/>
              <a:gd name="connsiteX4-129" fmla="*/ 783127 w 886123"/>
              <a:gd name="connsiteY4-130" fmla="*/ 763728 h 894252"/>
              <a:gd name="connsiteX5-131" fmla="*/ 652603 w 886123"/>
              <a:gd name="connsiteY5-132" fmla="*/ 894252 h 894252"/>
              <a:gd name="connsiteX6-133" fmla="*/ 130524 w 886123"/>
              <a:gd name="connsiteY6-134" fmla="*/ 894252 h 894252"/>
              <a:gd name="connsiteX7-135" fmla="*/ 0 w 886123"/>
              <a:gd name="connsiteY7-136" fmla="*/ 763728 h 894252"/>
              <a:gd name="connsiteX8-137" fmla="*/ 0 w 886123"/>
              <a:gd name="connsiteY8-138" fmla="*/ 241649 h 894252"/>
              <a:gd name="connsiteX9-139" fmla="*/ 38230 w 886123"/>
              <a:gd name="connsiteY9-140" fmla="*/ 149355 h 894252"/>
              <a:gd name="connsiteX0-141" fmla="*/ 396875 w 892175"/>
              <a:gd name="connsiteY0-142" fmla="*/ 0 h 894252"/>
              <a:gd name="connsiteX1-143" fmla="*/ 485775 w 892175"/>
              <a:gd name="connsiteY1-144" fmla="*/ 38100 h 894252"/>
              <a:gd name="connsiteX2-145" fmla="*/ 854075 w 892175"/>
              <a:gd name="connsiteY2-146" fmla="*/ 406400 h 894252"/>
              <a:gd name="connsiteX3-147" fmla="*/ 854075 w 892175"/>
              <a:gd name="connsiteY3-148" fmla="*/ 596900 h 894252"/>
              <a:gd name="connsiteX4-149" fmla="*/ 783127 w 892175"/>
              <a:gd name="connsiteY4-150" fmla="*/ 763728 h 894252"/>
              <a:gd name="connsiteX5-151" fmla="*/ 652603 w 892175"/>
              <a:gd name="connsiteY5-152" fmla="*/ 894252 h 894252"/>
              <a:gd name="connsiteX6-153" fmla="*/ 130524 w 892175"/>
              <a:gd name="connsiteY6-154" fmla="*/ 894252 h 894252"/>
              <a:gd name="connsiteX7-155" fmla="*/ 0 w 892175"/>
              <a:gd name="connsiteY7-156" fmla="*/ 763728 h 894252"/>
              <a:gd name="connsiteX8-157" fmla="*/ 0 w 892175"/>
              <a:gd name="connsiteY8-158" fmla="*/ 241649 h 894252"/>
              <a:gd name="connsiteX9-159" fmla="*/ 38230 w 892175"/>
              <a:gd name="connsiteY9-160" fmla="*/ 149355 h 894252"/>
              <a:gd name="connsiteX0-161" fmla="*/ 396875 w 892175"/>
              <a:gd name="connsiteY0-162" fmla="*/ 0 h 965200"/>
              <a:gd name="connsiteX1-163" fmla="*/ 485775 w 892175"/>
              <a:gd name="connsiteY1-164" fmla="*/ 38100 h 965200"/>
              <a:gd name="connsiteX2-165" fmla="*/ 854075 w 892175"/>
              <a:gd name="connsiteY2-166" fmla="*/ 406400 h 965200"/>
              <a:gd name="connsiteX3-167" fmla="*/ 854075 w 892175"/>
              <a:gd name="connsiteY3-168" fmla="*/ 596900 h 965200"/>
              <a:gd name="connsiteX4-169" fmla="*/ 485775 w 892175"/>
              <a:gd name="connsiteY4-170" fmla="*/ 965200 h 965200"/>
              <a:gd name="connsiteX5-171" fmla="*/ 652603 w 892175"/>
              <a:gd name="connsiteY5-172" fmla="*/ 894252 h 965200"/>
              <a:gd name="connsiteX6-173" fmla="*/ 130524 w 892175"/>
              <a:gd name="connsiteY6-174" fmla="*/ 894252 h 965200"/>
              <a:gd name="connsiteX7-175" fmla="*/ 0 w 892175"/>
              <a:gd name="connsiteY7-176" fmla="*/ 763728 h 965200"/>
              <a:gd name="connsiteX8-177" fmla="*/ 0 w 892175"/>
              <a:gd name="connsiteY8-178" fmla="*/ 241649 h 965200"/>
              <a:gd name="connsiteX9-179" fmla="*/ 38230 w 892175"/>
              <a:gd name="connsiteY9-180" fmla="*/ 149355 h 965200"/>
              <a:gd name="connsiteX0-181" fmla="*/ 396875 w 892175"/>
              <a:gd name="connsiteY0-182" fmla="*/ 0 h 977596"/>
              <a:gd name="connsiteX1-183" fmla="*/ 485775 w 892175"/>
              <a:gd name="connsiteY1-184" fmla="*/ 38100 h 977596"/>
              <a:gd name="connsiteX2-185" fmla="*/ 854075 w 892175"/>
              <a:gd name="connsiteY2-186" fmla="*/ 406400 h 977596"/>
              <a:gd name="connsiteX3-187" fmla="*/ 854075 w 892175"/>
              <a:gd name="connsiteY3-188" fmla="*/ 596900 h 977596"/>
              <a:gd name="connsiteX4-189" fmla="*/ 485775 w 892175"/>
              <a:gd name="connsiteY4-190" fmla="*/ 965200 h 977596"/>
              <a:gd name="connsiteX5-191" fmla="*/ 652603 w 892175"/>
              <a:gd name="connsiteY5-192" fmla="*/ 894252 h 977596"/>
              <a:gd name="connsiteX6-193" fmla="*/ 130524 w 892175"/>
              <a:gd name="connsiteY6-194" fmla="*/ 894252 h 977596"/>
              <a:gd name="connsiteX7-195" fmla="*/ 0 w 892175"/>
              <a:gd name="connsiteY7-196" fmla="*/ 763728 h 977596"/>
              <a:gd name="connsiteX8-197" fmla="*/ 0 w 892175"/>
              <a:gd name="connsiteY8-198" fmla="*/ 241649 h 977596"/>
              <a:gd name="connsiteX9-199" fmla="*/ 38230 w 892175"/>
              <a:gd name="connsiteY9-200" fmla="*/ 149355 h 977596"/>
              <a:gd name="connsiteX0-201" fmla="*/ 396875 w 892175"/>
              <a:gd name="connsiteY0-202" fmla="*/ 0 h 997248"/>
              <a:gd name="connsiteX1-203" fmla="*/ 485775 w 892175"/>
              <a:gd name="connsiteY1-204" fmla="*/ 38100 h 997248"/>
              <a:gd name="connsiteX2-205" fmla="*/ 854075 w 892175"/>
              <a:gd name="connsiteY2-206" fmla="*/ 406400 h 997248"/>
              <a:gd name="connsiteX3-207" fmla="*/ 854075 w 892175"/>
              <a:gd name="connsiteY3-208" fmla="*/ 596900 h 997248"/>
              <a:gd name="connsiteX4-209" fmla="*/ 485775 w 892175"/>
              <a:gd name="connsiteY4-210" fmla="*/ 965200 h 997248"/>
              <a:gd name="connsiteX5-211" fmla="*/ 652603 w 892175"/>
              <a:gd name="connsiteY5-212" fmla="*/ 894252 h 997248"/>
              <a:gd name="connsiteX6-213" fmla="*/ 130524 w 892175"/>
              <a:gd name="connsiteY6-214" fmla="*/ 894252 h 997248"/>
              <a:gd name="connsiteX7-215" fmla="*/ 0 w 892175"/>
              <a:gd name="connsiteY7-216" fmla="*/ 763728 h 997248"/>
              <a:gd name="connsiteX8-217" fmla="*/ 0 w 892175"/>
              <a:gd name="connsiteY8-218" fmla="*/ 241649 h 997248"/>
              <a:gd name="connsiteX9-219" fmla="*/ 38230 w 892175"/>
              <a:gd name="connsiteY9-220" fmla="*/ 149355 h 997248"/>
              <a:gd name="connsiteX0-221" fmla="*/ 396875 w 892175"/>
              <a:gd name="connsiteY0-222" fmla="*/ 0 h 1003300"/>
              <a:gd name="connsiteX1-223" fmla="*/ 485775 w 892175"/>
              <a:gd name="connsiteY1-224" fmla="*/ 38100 h 1003300"/>
              <a:gd name="connsiteX2-225" fmla="*/ 854075 w 892175"/>
              <a:gd name="connsiteY2-226" fmla="*/ 406400 h 1003300"/>
              <a:gd name="connsiteX3-227" fmla="*/ 854075 w 892175"/>
              <a:gd name="connsiteY3-228" fmla="*/ 596900 h 1003300"/>
              <a:gd name="connsiteX4-229" fmla="*/ 485775 w 892175"/>
              <a:gd name="connsiteY4-230" fmla="*/ 965200 h 1003300"/>
              <a:gd name="connsiteX5-231" fmla="*/ 295275 w 892175"/>
              <a:gd name="connsiteY5-232" fmla="*/ 965200 h 1003300"/>
              <a:gd name="connsiteX6-233" fmla="*/ 130524 w 892175"/>
              <a:gd name="connsiteY6-234" fmla="*/ 894252 h 1003300"/>
              <a:gd name="connsiteX7-235" fmla="*/ 0 w 892175"/>
              <a:gd name="connsiteY7-236" fmla="*/ 763728 h 1003300"/>
              <a:gd name="connsiteX8-237" fmla="*/ 0 w 892175"/>
              <a:gd name="connsiteY8-238" fmla="*/ 241649 h 1003300"/>
              <a:gd name="connsiteX9-239" fmla="*/ 38230 w 892175"/>
              <a:gd name="connsiteY9-240" fmla="*/ 149355 h 1003300"/>
              <a:gd name="connsiteX0-241" fmla="*/ 469900 w 965200"/>
              <a:gd name="connsiteY0-242" fmla="*/ 0 h 1003300"/>
              <a:gd name="connsiteX1-243" fmla="*/ 558800 w 965200"/>
              <a:gd name="connsiteY1-244" fmla="*/ 38100 h 1003300"/>
              <a:gd name="connsiteX2-245" fmla="*/ 927100 w 965200"/>
              <a:gd name="connsiteY2-246" fmla="*/ 406400 h 1003300"/>
              <a:gd name="connsiteX3-247" fmla="*/ 927100 w 965200"/>
              <a:gd name="connsiteY3-248" fmla="*/ 596900 h 1003300"/>
              <a:gd name="connsiteX4-249" fmla="*/ 558800 w 965200"/>
              <a:gd name="connsiteY4-250" fmla="*/ 965200 h 1003300"/>
              <a:gd name="connsiteX5-251" fmla="*/ 368300 w 965200"/>
              <a:gd name="connsiteY5-252" fmla="*/ 965200 h 1003300"/>
              <a:gd name="connsiteX6-253" fmla="*/ 0 w 965200"/>
              <a:gd name="connsiteY6-254" fmla="*/ 596900 h 1003300"/>
              <a:gd name="connsiteX7-255" fmla="*/ 73025 w 965200"/>
              <a:gd name="connsiteY7-256" fmla="*/ 763728 h 1003300"/>
              <a:gd name="connsiteX8-257" fmla="*/ 73025 w 965200"/>
              <a:gd name="connsiteY8-258" fmla="*/ 241649 h 1003300"/>
              <a:gd name="connsiteX9-259" fmla="*/ 111255 w 965200"/>
              <a:gd name="connsiteY9-260" fmla="*/ 149355 h 1003300"/>
              <a:gd name="connsiteX0-261" fmla="*/ 482134 w 977434"/>
              <a:gd name="connsiteY0-262" fmla="*/ 0 h 1003300"/>
              <a:gd name="connsiteX1-263" fmla="*/ 571034 w 977434"/>
              <a:gd name="connsiteY1-264" fmla="*/ 38100 h 1003300"/>
              <a:gd name="connsiteX2-265" fmla="*/ 939334 w 977434"/>
              <a:gd name="connsiteY2-266" fmla="*/ 406400 h 1003300"/>
              <a:gd name="connsiteX3-267" fmla="*/ 939334 w 977434"/>
              <a:gd name="connsiteY3-268" fmla="*/ 596900 h 1003300"/>
              <a:gd name="connsiteX4-269" fmla="*/ 571034 w 977434"/>
              <a:gd name="connsiteY4-270" fmla="*/ 965200 h 1003300"/>
              <a:gd name="connsiteX5-271" fmla="*/ 380534 w 977434"/>
              <a:gd name="connsiteY5-272" fmla="*/ 965200 h 1003300"/>
              <a:gd name="connsiteX6-273" fmla="*/ 12234 w 977434"/>
              <a:gd name="connsiteY6-274" fmla="*/ 596900 h 1003300"/>
              <a:gd name="connsiteX7-275" fmla="*/ 85259 w 977434"/>
              <a:gd name="connsiteY7-276" fmla="*/ 763728 h 1003300"/>
              <a:gd name="connsiteX8-277" fmla="*/ 85259 w 977434"/>
              <a:gd name="connsiteY8-278" fmla="*/ 241649 h 1003300"/>
              <a:gd name="connsiteX9-279" fmla="*/ 123489 w 977434"/>
              <a:gd name="connsiteY9-280" fmla="*/ 149355 h 1003300"/>
              <a:gd name="connsiteX0-281" fmla="*/ 501824 w 997124"/>
              <a:gd name="connsiteY0-282" fmla="*/ 0 h 1003300"/>
              <a:gd name="connsiteX1-283" fmla="*/ 590724 w 997124"/>
              <a:gd name="connsiteY1-284" fmla="*/ 38100 h 1003300"/>
              <a:gd name="connsiteX2-285" fmla="*/ 959024 w 997124"/>
              <a:gd name="connsiteY2-286" fmla="*/ 406400 h 1003300"/>
              <a:gd name="connsiteX3-287" fmla="*/ 959024 w 997124"/>
              <a:gd name="connsiteY3-288" fmla="*/ 596900 h 1003300"/>
              <a:gd name="connsiteX4-289" fmla="*/ 590724 w 997124"/>
              <a:gd name="connsiteY4-290" fmla="*/ 965200 h 1003300"/>
              <a:gd name="connsiteX5-291" fmla="*/ 400224 w 997124"/>
              <a:gd name="connsiteY5-292" fmla="*/ 965200 h 1003300"/>
              <a:gd name="connsiteX6-293" fmla="*/ 31924 w 997124"/>
              <a:gd name="connsiteY6-294" fmla="*/ 596900 h 1003300"/>
              <a:gd name="connsiteX7-295" fmla="*/ 104949 w 997124"/>
              <a:gd name="connsiteY7-296" fmla="*/ 763728 h 1003300"/>
              <a:gd name="connsiteX8-297" fmla="*/ 104949 w 997124"/>
              <a:gd name="connsiteY8-298" fmla="*/ 241649 h 1003300"/>
              <a:gd name="connsiteX9-299" fmla="*/ 143179 w 997124"/>
              <a:gd name="connsiteY9-300" fmla="*/ 149355 h 1003300"/>
              <a:gd name="connsiteX0-301" fmla="*/ 508000 w 1003300"/>
              <a:gd name="connsiteY0-302" fmla="*/ 0 h 1003300"/>
              <a:gd name="connsiteX1-303" fmla="*/ 596900 w 1003300"/>
              <a:gd name="connsiteY1-304" fmla="*/ 38100 h 1003300"/>
              <a:gd name="connsiteX2-305" fmla="*/ 965200 w 1003300"/>
              <a:gd name="connsiteY2-306" fmla="*/ 406400 h 1003300"/>
              <a:gd name="connsiteX3-307" fmla="*/ 965200 w 1003300"/>
              <a:gd name="connsiteY3-308" fmla="*/ 596900 h 1003300"/>
              <a:gd name="connsiteX4-309" fmla="*/ 596900 w 1003300"/>
              <a:gd name="connsiteY4-310" fmla="*/ 965200 h 1003300"/>
              <a:gd name="connsiteX5-311" fmla="*/ 406400 w 1003300"/>
              <a:gd name="connsiteY5-312" fmla="*/ 965200 h 1003300"/>
              <a:gd name="connsiteX6-313" fmla="*/ 38100 w 1003300"/>
              <a:gd name="connsiteY6-314" fmla="*/ 596900 h 1003300"/>
              <a:gd name="connsiteX7-315" fmla="*/ 38100 w 1003300"/>
              <a:gd name="connsiteY7-316" fmla="*/ 406400 h 1003300"/>
              <a:gd name="connsiteX8-317" fmla="*/ 111125 w 1003300"/>
              <a:gd name="connsiteY8-318" fmla="*/ 241649 h 1003300"/>
              <a:gd name="connsiteX9-319" fmla="*/ 149355 w 1003300"/>
              <a:gd name="connsiteY9-320" fmla="*/ 149355 h 1003300"/>
              <a:gd name="connsiteX0-321" fmla="*/ 508000 w 1003300"/>
              <a:gd name="connsiteY0-322" fmla="*/ 0 h 1003300"/>
              <a:gd name="connsiteX1-323" fmla="*/ 596900 w 1003300"/>
              <a:gd name="connsiteY1-324" fmla="*/ 38100 h 1003300"/>
              <a:gd name="connsiteX2-325" fmla="*/ 965200 w 1003300"/>
              <a:gd name="connsiteY2-326" fmla="*/ 406400 h 1003300"/>
              <a:gd name="connsiteX3-327" fmla="*/ 965200 w 1003300"/>
              <a:gd name="connsiteY3-328" fmla="*/ 596900 h 1003300"/>
              <a:gd name="connsiteX4-329" fmla="*/ 596900 w 1003300"/>
              <a:gd name="connsiteY4-330" fmla="*/ 965200 h 1003300"/>
              <a:gd name="connsiteX5-331" fmla="*/ 406400 w 1003300"/>
              <a:gd name="connsiteY5-332" fmla="*/ 965200 h 1003300"/>
              <a:gd name="connsiteX6-333" fmla="*/ 38100 w 1003300"/>
              <a:gd name="connsiteY6-334" fmla="*/ 596900 h 1003300"/>
              <a:gd name="connsiteX7-335" fmla="*/ 38100 w 1003300"/>
              <a:gd name="connsiteY7-336" fmla="*/ 406400 h 1003300"/>
              <a:gd name="connsiteX8-337" fmla="*/ 406400 w 1003300"/>
              <a:gd name="connsiteY8-338" fmla="*/ 38100 h 1003300"/>
              <a:gd name="connsiteX9-339" fmla="*/ 149355 w 1003300"/>
              <a:gd name="connsiteY9-340" fmla="*/ 149355 h 1003300"/>
              <a:gd name="connsiteX0-341" fmla="*/ 508000 w 1003300"/>
              <a:gd name="connsiteY0-342" fmla="*/ 0 h 1003300"/>
              <a:gd name="connsiteX1-343" fmla="*/ 596900 w 1003300"/>
              <a:gd name="connsiteY1-344" fmla="*/ 38100 h 1003300"/>
              <a:gd name="connsiteX2-345" fmla="*/ 965200 w 1003300"/>
              <a:gd name="connsiteY2-346" fmla="*/ 406400 h 1003300"/>
              <a:gd name="connsiteX3-347" fmla="*/ 965200 w 1003300"/>
              <a:gd name="connsiteY3-348" fmla="*/ 596900 h 1003300"/>
              <a:gd name="connsiteX4-349" fmla="*/ 596900 w 1003300"/>
              <a:gd name="connsiteY4-350" fmla="*/ 965200 h 1003300"/>
              <a:gd name="connsiteX5-351" fmla="*/ 406400 w 1003300"/>
              <a:gd name="connsiteY5-352" fmla="*/ 965200 h 1003300"/>
              <a:gd name="connsiteX6-353" fmla="*/ 38100 w 1003300"/>
              <a:gd name="connsiteY6-354" fmla="*/ 596900 h 1003300"/>
              <a:gd name="connsiteX7-355" fmla="*/ 38100 w 1003300"/>
              <a:gd name="connsiteY7-356" fmla="*/ 406400 h 1003300"/>
              <a:gd name="connsiteX8-357" fmla="*/ 406400 w 1003300"/>
              <a:gd name="connsiteY8-358" fmla="*/ 38100 h 1003300"/>
              <a:gd name="connsiteX9-359" fmla="*/ 149355 w 1003300"/>
              <a:gd name="connsiteY9-360" fmla="*/ 149355 h 1003300"/>
              <a:gd name="connsiteX0-361" fmla="*/ 508000 w 1003300"/>
              <a:gd name="connsiteY0-362" fmla="*/ 0 h 1003300"/>
              <a:gd name="connsiteX1-363" fmla="*/ 596900 w 1003300"/>
              <a:gd name="connsiteY1-364" fmla="*/ 38100 h 1003300"/>
              <a:gd name="connsiteX2-365" fmla="*/ 965200 w 1003300"/>
              <a:gd name="connsiteY2-366" fmla="*/ 406400 h 1003300"/>
              <a:gd name="connsiteX3-367" fmla="*/ 965200 w 1003300"/>
              <a:gd name="connsiteY3-368" fmla="*/ 596900 h 1003300"/>
              <a:gd name="connsiteX4-369" fmla="*/ 596900 w 1003300"/>
              <a:gd name="connsiteY4-370" fmla="*/ 965200 h 1003300"/>
              <a:gd name="connsiteX5-371" fmla="*/ 406400 w 1003300"/>
              <a:gd name="connsiteY5-372" fmla="*/ 965200 h 1003300"/>
              <a:gd name="connsiteX6-373" fmla="*/ 38100 w 1003300"/>
              <a:gd name="connsiteY6-374" fmla="*/ 596900 h 1003300"/>
              <a:gd name="connsiteX7-375" fmla="*/ 38100 w 1003300"/>
              <a:gd name="connsiteY7-376" fmla="*/ 406400 h 1003300"/>
              <a:gd name="connsiteX8-377" fmla="*/ 406400 w 1003300"/>
              <a:gd name="connsiteY8-378" fmla="*/ 38100 h 1003300"/>
              <a:gd name="connsiteX9-379" fmla="*/ 149355 w 1003300"/>
              <a:gd name="connsiteY9-380" fmla="*/ 149355 h 1003300"/>
              <a:gd name="connsiteX0-381" fmla="*/ 508000 w 1003300"/>
              <a:gd name="connsiteY0-382" fmla="*/ 0 h 1003300"/>
              <a:gd name="connsiteX1-383" fmla="*/ 596900 w 1003300"/>
              <a:gd name="connsiteY1-384" fmla="*/ 38100 h 1003300"/>
              <a:gd name="connsiteX2-385" fmla="*/ 965200 w 1003300"/>
              <a:gd name="connsiteY2-386" fmla="*/ 406400 h 1003300"/>
              <a:gd name="connsiteX3-387" fmla="*/ 965200 w 1003300"/>
              <a:gd name="connsiteY3-388" fmla="*/ 596900 h 1003300"/>
              <a:gd name="connsiteX4-389" fmla="*/ 596900 w 1003300"/>
              <a:gd name="connsiteY4-390" fmla="*/ 965200 h 1003300"/>
              <a:gd name="connsiteX5-391" fmla="*/ 406400 w 1003300"/>
              <a:gd name="connsiteY5-392" fmla="*/ 965200 h 1003300"/>
              <a:gd name="connsiteX6-393" fmla="*/ 38100 w 1003300"/>
              <a:gd name="connsiteY6-394" fmla="*/ 596900 h 1003300"/>
              <a:gd name="connsiteX7-395" fmla="*/ 38100 w 1003300"/>
              <a:gd name="connsiteY7-396" fmla="*/ 406400 h 1003300"/>
              <a:gd name="connsiteX8-397" fmla="*/ 406400 w 1003300"/>
              <a:gd name="connsiteY8-398" fmla="*/ 38100 h 1003300"/>
              <a:gd name="connsiteX9-399" fmla="*/ 508000 w 1003300"/>
              <a:gd name="connsiteY9-400" fmla="*/ 0 h 1003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003300" h="1003300">
                <a:moveTo>
                  <a:pt x="508000" y="0"/>
                </a:moveTo>
                <a:cubicBezTo>
                  <a:pt x="533400" y="0"/>
                  <a:pt x="571500" y="12700"/>
                  <a:pt x="596900" y="38100"/>
                </a:cubicBezTo>
                <a:lnTo>
                  <a:pt x="965200" y="406400"/>
                </a:lnTo>
                <a:cubicBezTo>
                  <a:pt x="1016000" y="457200"/>
                  <a:pt x="1016000" y="546100"/>
                  <a:pt x="965200" y="596900"/>
                </a:cubicBezTo>
                <a:lnTo>
                  <a:pt x="596900" y="965200"/>
                </a:lnTo>
                <a:cubicBezTo>
                  <a:pt x="546100" y="1016000"/>
                  <a:pt x="457200" y="1016000"/>
                  <a:pt x="406400" y="965200"/>
                </a:cubicBezTo>
                <a:lnTo>
                  <a:pt x="38100" y="596900"/>
                </a:lnTo>
                <a:cubicBezTo>
                  <a:pt x="-12700" y="546100"/>
                  <a:pt x="-12700" y="457200"/>
                  <a:pt x="38100" y="406400"/>
                </a:cubicBezTo>
                <a:lnTo>
                  <a:pt x="406400" y="38100"/>
                </a:lnTo>
                <a:cubicBezTo>
                  <a:pt x="431800" y="12700"/>
                  <a:pt x="469900" y="0"/>
                  <a:pt x="50800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sz="2000" dirty="0"/>
              <a:t>06</a:t>
            </a:r>
            <a:endParaRPr lang="en-US" sz="2000" dirty="0"/>
          </a:p>
        </p:txBody>
      </p:sp>
      <p:sp>
        <p:nvSpPr>
          <p:cNvPr id="16" name="文本框 15"/>
          <p:cNvSpPr txBox="1"/>
          <p:nvPr>
            <p:custDataLst>
              <p:tags r:id="rId17"/>
            </p:custDataLst>
          </p:nvPr>
        </p:nvSpPr>
        <p:spPr>
          <a:xfrm>
            <a:off x="6398895" y="5433871"/>
            <a:ext cx="3536315" cy="6762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zh-CN"/>
            </a:defPPr>
            <a:lvl1pPr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dirty="0">
                <a:sym typeface="+mn-ea"/>
              </a:rPr>
              <a:t>IT</a:t>
            </a:r>
            <a:r>
              <a:rPr lang="zh-CN" altLang="en-US" dirty="0">
                <a:sym typeface="+mn-ea"/>
              </a:rPr>
              <a:t>项目成本管理</a:t>
            </a:r>
            <a:r>
              <a:rPr lang="en-US" altLang="zh-CN" dirty="0">
                <a:sym typeface="+mn-ea"/>
              </a:rPr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38200" y="2218179"/>
            <a:ext cx="6118781" cy="17697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lang="zh-CN" altLang="en-US" sz="11500" dirty="0">
                <a:solidFill>
                  <a:schemeClr val="bg1"/>
                </a:solidFill>
                <a:latin typeface="+mj-ea"/>
                <a:ea typeface="+mj-ea"/>
              </a:rPr>
              <a:t>感谢观看</a:t>
            </a:r>
            <a:endParaRPr lang="en-US" sz="115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任意多边形: 形状 39"/>
          <p:cNvSpPr/>
          <p:nvPr/>
        </p:nvSpPr>
        <p:spPr>
          <a:xfrm rot="2700000">
            <a:off x="10560182" y="5174988"/>
            <a:ext cx="1685308" cy="2560966"/>
          </a:xfrm>
          <a:custGeom>
            <a:avLst/>
            <a:gdLst>
              <a:gd name="connsiteX0" fmla="*/ 131434 w 1685308"/>
              <a:gd name="connsiteY0" fmla="*/ 131434 h 2560966"/>
              <a:gd name="connsiteX1" fmla="*/ 448742 w 1685308"/>
              <a:gd name="connsiteY1" fmla="*/ 0 h 2560966"/>
              <a:gd name="connsiteX2" fmla="*/ 678217 w 1685308"/>
              <a:gd name="connsiteY2" fmla="*/ 0 h 2560966"/>
              <a:gd name="connsiteX3" fmla="*/ 1685308 w 1685308"/>
              <a:gd name="connsiteY3" fmla="*/ 1007091 h 2560966"/>
              <a:gd name="connsiteX4" fmla="*/ 131433 w 1685308"/>
              <a:gd name="connsiteY4" fmla="*/ 2560966 h 2560966"/>
              <a:gd name="connsiteX5" fmla="*/ 76639 w 1685308"/>
              <a:gd name="connsiteY5" fmla="*/ 2494553 h 2560966"/>
              <a:gd name="connsiteX6" fmla="*/ 0 w 1685308"/>
              <a:gd name="connsiteY6" fmla="*/ 2243658 h 2560966"/>
              <a:gd name="connsiteX7" fmla="*/ 0 w 1685308"/>
              <a:gd name="connsiteY7" fmla="*/ 448742 h 2560966"/>
              <a:gd name="connsiteX8" fmla="*/ 131434 w 1685308"/>
              <a:gd name="connsiteY8" fmla="*/ 131434 h 256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5308" h="2560966">
                <a:moveTo>
                  <a:pt x="131434" y="131434"/>
                </a:moveTo>
                <a:cubicBezTo>
                  <a:pt x="212640" y="50227"/>
                  <a:pt x="324825" y="0"/>
                  <a:pt x="448742" y="0"/>
                </a:cubicBezTo>
                <a:lnTo>
                  <a:pt x="678217" y="0"/>
                </a:lnTo>
                <a:lnTo>
                  <a:pt x="1685308" y="1007091"/>
                </a:lnTo>
                <a:lnTo>
                  <a:pt x="131433" y="2560966"/>
                </a:lnTo>
                <a:lnTo>
                  <a:pt x="76639" y="2494553"/>
                </a:lnTo>
                <a:cubicBezTo>
                  <a:pt x="28253" y="2422934"/>
                  <a:pt x="0" y="2336595"/>
                  <a:pt x="0" y="2243658"/>
                </a:cubicBezTo>
                <a:lnTo>
                  <a:pt x="0" y="448742"/>
                </a:lnTo>
                <a:cubicBezTo>
                  <a:pt x="0" y="324826"/>
                  <a:pt x="50227" y="212640"/>
                  <a:pt x="131434" y="1314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>
            <p:custDataLst>
              <p:tags r:id="rId1"/>
            </p:custDataLst>
          </p:nvPr>
        </p:nvGrpSpPr>
        <p:grpSpPr>
          <a:xfrm>
            <a:off x="5401310" y="805032"/>
            <a:ext cx="7123782" cy="4598642"/>
            <a:chOff x="5467350" y="2072033"/>
            <a:chExt cx="7123782" cy="4598642"/>
          </a:xfrm>
        </p:grpSpPr>
        <p:grpSp>
          <p:nvGrpSpPr>
            <p:cNvPr id="9" name="组合 8"/>
            <p:cNvGrpSpPr/>
            <p:nvPr/>
          </p:nvGrpSpPr>
          <p:grpSpPr>
            <a:xfrm>
              <a:off x="5467350" y="2072033"/>
              <a:ext cx="7123782" cy="723900"/>
              <a:chOff x="5467350" y="1979261"/>
              <a:chExt cx="7123782" cy="723900"/>
            </a:xfrm>
          </p:grpSpPr>
          <p:sp>
            <p:nvSpPr>
              <p:cNvPr id="26" name="文本框 2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6448425" y="2064212"/>
                <a:ext cx="6142707" cy="582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zh-CN"/>
                </a:defPPr>
                <a:lvl1pPr>
                  <a:defRPr sz="3600">
                    <a:solidFill>
                      <a:schemeClr val="accent1"/>
                    </a:solidFill>
                    <a:latin typeface="+mj-ea"/>
                    <a:ea typeface="+mj-ea"/>
                  </a:defRPr>
                </a:lvl1pPr>
              </a:lstStyle>
              <a:p>
                <a:pPr algn="l"/>
                <a:r>
                  <a:rPr lang="en-US" dirty="0">
                    <a:sym typeface="+mn-ea"/>
                  </a:rPr>
                  <a:t>IT</a:t>
                </a:r>
                <a:r>
                  <a:rPr lang="zh-CN" altLang="en-US" dirty="0">
                    <a:sym typeface="+mn-ea"/>
                  </a:rPr>
                  <a:t>项目质量管理</a:t>
                </a:r>
                <a:r>
                  <a:rPr lang="en-US" altLang="zh-CN" dirty="0">
                    <a:sym typeface="+mn-ea"/>
                  </a:rPr>
                  <a:t> </a:t>
                </a:r>
                <a:endParaRPr lang="en-US" dirty="0"/>
              </a:p>
            </p:txBody>
          </p:sp>
          <p:sp>
            <p:nvSpPr>
              <p:cNvPr id="4" name="任意多边形: 形状 3"/>
              <p:cNvSpPr/>
              <p:nvPr>
                <p:custDataLst>
                  <p:tags r:id="rId3"/>
                </p:custDataLst>
              </p:nvPr>
            </p:nvSpPr>
            <p:spPr>
              <a:xfrm>
                <a:off x="5467350" y="1979261"/>
                <a:ext cx="723900" cy="723900"/>
              </a:xfrm>
              <a:custGeom>
                <a:avLst/>
                <a:gdLst>
                  <a:gd name="connsiteX0" fmla="*/ 38230 w 783127"/>
                  <a:gd name="connsiteY0" fmla="*/ 38230 h 783127"/>
                  <a:gd name="connsiteX1" fmla="*/ 130524 w 783127"/>
                  <a:gd name="connsiteY1" fmla="*/ 0 h 783127"/>
                  <a:gd name="connsiteX2" fmla="*/ 652603 w 783127"/>
                  <a:gd name="connsiteY2" fmla="*/ 0 h 783127"/>
                  <a:gd name="connsiteX3" fmla="*/ 783127 w 783127"/>
                  <a:gd name="connsiteY3" fmla="*/ 130524 h 783127"/>
                  <a:gd name="connsiteX4" fmla="*/ 783127 w 783127"/>
                  <a:gd name="connsiteY4" fmla="*/ 652603 h 783127"/>
                  <a:gd name="connsiteX5" fmla="*/ 652603 w 783127"/>
                  <a:gd name="connsiteY5" fmla="*/ 783127 h 783127"/>
                  <a:gd name="connsiteX6" fmla="*/ 130524 w 783127"/>
                  <a:gd name="connsiteY6" fmla="*/ 783127 h 783127"/>
                  <a:gd name="connsiteX7" fmla="*/ 0 w 783127"/>
                  <a:gd name="connsiteY7" fmla="*/ 652603 h 783127"/>
                  <a:gd name="connsiteX8" fmla="*/ 0 w 783127"/>
                  <a:gd name="connsiteY8" fmla="*/ 130524 h 783127"/>
                  <a:gd name="connsiteX9" fmla="*/ 38230 w 783127"/>
                  <a:gd name="connsiteY9" fmla="*/ 38230 h 783127"/>
                  <a:gd name="connsiteX0-1" fmla="*/ 396875 w 783127"/>
                  <a:gd name="connsiteY0-2" fmla="*/ 0 h 894252"/>
                  <a:gd name="connsiteX1-3" fmla="*/ 130524 w 783127"/>
                  <a:gd name="connsiteY1-4" fmla="*/ 111125 h 894252"/>
                  <a:gd name="connsiteX2-5" fmla="*/ 652603 w 783127"/>
                  <a:gd name="connsiteY2-6" fmla="*/ 111125 h 894252"/>
                  <a:gd name="connsiteX3-7" fmla="*/ 783127 w 783127"/>
                  <a:gd name="connsiteY3-8" fmla="*/ 241649 h 894252"/>
                  <a:gd name="connsiteX4-9" fmla="*/ 783127 w 783127"/>
                  <a:gd name="connsiteY4-10" fmla="*/ 763728 h 894252"/>
                  <a:gd name="connsiteX5-11" fmla="*/ 652603 w 783127"/>
                  <a:gd name="connsiteY5-12" fmla="*/ 894252 h 894252"/>
                  <a:gd name="connsiteX6-13" fmla="*/ 130524 w 783127"/>
                  <a:gd name="connsiteY6-14" fmla="*/ 894252 h 894252"/>
                  <a:gd name="connsiteX7-15" fmla="*/ 0 w 783127"/>
                  <a:gd name="connsiteY7-16" fmla="*/ 763728 h 894252"/>
                  <a:gd name="connsiteX8-17" fmla="*/ 0 w 783127"/>
                  <a:gd name="connsiteY8-18" fmla="*/ 241649 h 894252"/>
                  <a:gd name="connsiteX9-19" fmla="*/ 38230 w 783127"/>
                  <a:gd name="connsiteY9-20" fmla="*/ 149355 h 894252"/>
                  <a:gd name="connsiteX0-21" fmla="*/ 396875 w 783127"/>
                  <a:gd name="connsiteY0-22" fmla="*/ 0 h 894252"/>
                  <a:gd name="connsiteX1-23" fmla="*/ 130524 w 783127"/>
                  <a:gd name="connsiteY1-24" fmla="*/ 111125 h 894252"/>
                  <a:gd name="connsiteX2-25" fmla="*/ 652603 w 783127"/>
                  <a:gd name="connsiteY2-26" fmla="*/ 111125 h 894252"/>
                  <a:gd name="connsiteX3-27" fmla="*/ 783127 w 783127"/>
                  <a:gd name="connsiteY3-28" fmla="*/ 241649 h 894252"/>
                  <a:gd name="connsiteX4-29" fmla="*/ 783127 w 783127"/>
                  <a:gd name="connsiteY4-30" fmla="*/ 763728 h 894252"/>
                  <a:gd name="connsiteX5-31" fmla="*/ 652603 w 783127"/>
                  <a:gd name="connsiteY5-32" fmla="*/ 894252 h 894252"/>
                  <a:gd name="connsiteX6-33" fmla="*/ 130524 w 783127"/>
                  <a:gd name="connsiteY6-34" fmla="*/ 894252 h 894252"/>
                  <a:gd name="connsiteX7-35" fmla="*/ 0 w 783127"/>
                  <a:gd name="connsiteY7-36" fmla="*/ 763728 h 894252"/>
                  <a:gd name="connsiteX8-37" fmla="*/ 0 w 783127"/>
                  <a:gd name="connsiteY8-38" fmla="*/ 241649 h 894252"/>
                  <a:gd name="connsiteX9-39" fmla="*/ 38230 w 783127"/>
                  <a:gd name="connsiteY9-40" fmla="*/ 149355 h 894252"/>
                  <a:gd name="connsiteX0-41" fmla="*/ 396875 w 783127"/>
                  <a:gd name="connsiteY0-42" fmla="*/ 0 h 894252"/>
                  <a:gd name="connsiteX1-43" fmla="*/ 130524 w 783127"/>
                  <a:gd name="connsiteY1-44" fmla="*/ 111125 h 894252"/>
                  <a:gd name="connsiteX2-45" fmla="*/ 652603 w 783127"/>
                  <a:gd name="connsiteY2-46" fmla="*/ 111125 h 894252"/>
                  <a:gd name="connsiteX3-47" fmla="*/ 783127 w 783127"/>
                  <a:gd name="connsiteY3-48" fmla="*/ 241649 h 894252"/>
                  <a:gd name="connsiteX4-49" fmla="*/ 783127 w 783127"/>
                  <a:gd name="connsiteY4-50" fmla="*/ 763728 h 894252"/>
                  <a:gd name="connsiteX5-51" fmla="*/ 652603 w 783127"/>
                  <a:gd name="connsiteY5-52" fmla="*/ 894252 h 894252"/>
                  <a:gd name="connsiteX6-53" fmla="*/ 130524 w 783127"/>
                  <a:gd name="connsiteY6-54" fmla="*/ 894252 h 894252"/>
                  <a:gd name="connsiteX7-55" fmla="*/ 0 w 783127"/>
                  <a:gd name="connsiteY7-56" fmla="*/ 763728 h 894252"/>
                  <a:gd name="connsiteX8-57" fmla="*/ 0 w 783127"/>
                  <a:gd name="connsiteY8-58" fmla="*/ 241649 h 894252"/>
                  <a:gd name="connsiteX9-59" fmla="*/ 38230 w 783127"/>
                  <a:gd name="connsiteY9-60" fmla="*/ 149355 h 894252"/>
                  <a:gd name="connsiteX0-61" fmla="*/ 396875 w 783127"/>
                  <a:gd name="connsiteY0-62" fmla="*/ 0 h 894252"/>
                  <a:gd name="connsiteX1-63" fmla="*/ 485775 w 783127"/>
                  <a:gd name="connsiteY1-64" fmla="*/ 38100 h 894252"/>
                  <a:gd name="connsiteX2-65" fmla="*/ 652603 w 783127"/>
                  <a:gd name="connsiteY2-66" fmla="*/ 111125 h 894252"/>
                  <a:gd name="connsiteX3-67" fmla="*/ 783127 w 783127"/>
                  <a:gd name="connsiteY3-68" fmla="*/ 241649 h 894252"/>
                  <a:gd name="connsiteX4-69" fmla="*/ 783127 w 783127"/>
                  <a:gd name="connsiteY4-70" fmla="*/ 763728 h 894252"/>
                  <a:gd name="connsiteX5-71" fmla="*/ 652603 w 783127"/>
                  <a:gd name="connsiteY5-72" fmla="*/ 894252 h 894252"/>
                  <a:gd name="connsiteX6-73" fmla="*/ 130524 w 783127"/>
                  <a:gd name="connsiteY6-74" fmla="*/ 894252 h 894252"/>
                  <a:gd name="connsiteX7-75" fmla="*/ 0 w 783127"/>
                  <a:gd name="connsiteY7-76" fmla="*/ 763728 h 894252"/>
                  <a:gd name="connsiteX8-77" fmla="*/ 0 w 783127"/>
                  <a:gd name="connsiteY8-78" fmla="*/ 241649 h 894252"/>
                  <a:gd name="connsiteX9-79" fmla="*/ 38230 w 783127"/>
                  <a:gd name="connsiteY9-80" fmla="*/ 149355 h 894252"/>
                  <a:gd name="connsiteX0-81" fmla="*/ 396875 w 854075"/>
                  <a:gd name="connsiteY0-82" fmla="*/ 0 h 894252"/>
                  <a:gd name="connsiteX1-83" fmla="*/ 485775 w 854075"/>
                  <a:gd name="connsiteY1-84" fmla="*/ 38100 h 894252"/>
                  <a:gd name="connsiteX2-85" fmla="*/ 854075 w 854075"/>
                  <a:gd name="connsiteY2-86" fmla="*/ 406400 h 894252"/>
                  <a:gd name="connsiteX3-87" fmla="*/ 783127 w 854075"/>
                  <a:gd name="connsiteY3-88" fmla="*/ 241649 h 894252"/>
                  <a:gd name="connsiteX4-89" fmla="*/ 783127 w 854075"/>
                  <a:gd name="connsiteY4-90" fmla="*/ 763728 h 894252"/>
                  <a:gd name="connsiteX5-91" fmla="*/ 652603 w 854075"/>
                  <a:gd name="connsiteY5-92" fmla="*/ 894252 h 894252"/>
                  <a:gd name="connsiteX6-93" fmla="*/ 130524 w 854075"/>
                  <a:gd name="connsiteY6-94" fmla="*/ 894252 h 894252"/>
                  <a:gd name="connsiteX7-95" fmla="*/ 0 w 854075"/>
                  <a:gd name="connsiteY7-96" fmla="*/ 763728 h 894252"/>
                  <a:gd name="connsiteX8-97" fmla="*/ 0 w 854075"/>
                  <a:gd name="connsiteY8-98" fmla="*/ 241649 h 894252"/>
                  <a:gd name="connsiteX9-99" fmla="*/ 38230 w 854075"/>
                  <a:gd name="connsiteY9-100" fmla="*/ 149355 h 894252"/>
                  <a:gd name="connsiteX0-101" fmla="*/ 396875 w 866471"/>
                  <a:gd name="connsiteY0-102" fmla="*/ 0 h 894252"/>
                  <a:gd name="connsiteX1-103" fmla="*/ 485775 w 866471"/>
                  <a:gd name="connsiteY1-104" fmla="*/ 38100 h 894252"/>
                  <a:gd name="connsiteX2-105" fmla="*/ 854075 w 866471"/>
                  <a:gd name="connsiteY2-106" fmla="*/ 406400 h 894252"/>
                  <a:gd name="connsiteX3-107" fmla="*/ 783127 w 866471"/>
                  <a:gd name="connsiteY3-108" fmla="*/ 241649 h 894252"/>
                  <a:gd name="connsiteX4-109" fmla="*/ 783127 w 866471"/>
                  <a:gd name="connsiteY4-110" fmla="*/ 763728 h 894252"/>
                  <a:gd name="connsiteX5-111" fmla="*/ 652603 w 866471"/>
                  <a:gd name="connsiteY5-112" fmla="*/ 894252 h 894252"/>
                  <a:gd name="connsiteX6-113" fmla="*/ 130524 w 866471"/>
                  <a:gd name="connsiteY6-114" fmla="*/ 894252 h 894252"/>
                  <a:gd name="connsiteX7-115" fmla="*/ 0 w 866471"/>
                  <a:gd name="connsiteY7-116" fmla="*/ 763728 h 894252"/>
                  <a:gd name="connsiteX8-117" fmla="*/ 0 w 866471"/>
                  <a:gd name="connsiteY8-118" fmla="*/ 241649 h 894252"/>
                  <a:gd name="connsiteX9-119" fmla="*/ 38230 w 866471"/>
                  <a:gd name="connsiteY9-120" fmla="*/ 149355 h 894252"/>
                  <a:gd name="connsiteX0-121" fmla="*/ 396875 w 886123"/>
                  <a:gd name="connsiteY0-122" fmla="*/ 0 h 894252"/>
                  <a:gd name="connsiteX1-123" fmla="*/ 485775 w 886123"/>
                  <a:gd name="connsiteY1-124" fmla="*/ 38100 h 894252"/>
                  <a:gd name="connsiteX2-125" fmla="*/ 854075 w 886123"/>
                  <a:gd name="connsiteY2-126" fmla="*/ 406400 h 894252"/>
                  <a:gd name="connsiteX3-127" fmla="*/ 783127 w 886123"/>
                  <a:gd name="connsiteY3-128" fmla="*/ 241649 h 894252"/>
                  <a:gd name="connsiteX4-129" fmla="*/ 783127 w 886123"/>
                  <a:gd name="connsiteY4-130" fmla="*/ 763728 h 894252"/>
                  <a:gd name="connsiteX5-131" fmla="*/ 652603 w 886123"/>
                  <a:gd name="connsiteY5-132" fmla="*/ 894252 h 894252"/>
                  <a:gd name="connsiteX6-133" fmla="*/ 130524 w 886123"/>
                  <a:gd name="connsiteY6-134" fmla="*/ 894252 h 894252"/>
                  <a:gd name="connsiteX7-135" fmla="*/ 0 w 886123"/>
                  <a:gd name="connsiteY7-136" fmla="*/ 763728 h 894252"/>
                  <a:gd name="connsiteX8-137" fmla="*/ 0 w 886123"/>
                  <a:gd name="connsiteY8-138" fmla="*/ 241649 h 894252"/>
                  <a:gd name="connsiteX9-139" fmla="*/ 38230 w 886123"/>
                  <a:gd name="connsiteY9-140" fmla="*/ 149355 h 894252"/>
                  <a:gd name="connsiteX0-141" fmla="*/ 396875 w 892175"/>
                  <a:gd name="connsiteY0-142" fmla="*/ 0 h 894252"/>
                  <a:gd name="connsiteX1-143" fmla="*/ 485775 w 892175"/>
                  <a:gd name="connsiteY1-144" fmla="*/ 38100 h 894252"/>
                  <a:gd name="connsiteX2-145" fmla="*/ 854075 w 892175"/>
                  <a:gd name="connsiteY2-146" fmla="*/ 406400 h 894252"/>
                  <a:gd name="connsiteX3-147" fmla="*/ 854075 w 892175"/>
                  <a:gd name="connsiteY3-148" fmla="*/ 596900 h 894252"/>
                  <a:gd name="connsiteX4-149" fmla="*/ 783127 w 892175"/>
                  <a:gd name="connsiteY4-150" fmla="*/ 763728 h 894252"/>
                  <a:gd name="connsiteX5-151" fmla="*/ 652603 w 892175"/>
                  <a:gd name="connsiteY5-152" fmla="*/ 894252 h 894252"/>
                  <a:gd name="connsiteX6-153" fmla="*/ 130524 w 892175"/>
                  <a:gd name="connsiteY6-154" fmla="*/ 894252 h 894252"/>
                  <a:gd name="connsiteX7-155" fmla="*/ 0 w 892175"/>
                  <a:gd name="connsiteY7-156" fmla="*/ 763728 h 894252"/>
                  <a:gd name="connsiteX8-157" fmla="*/ 0 w 892175"/>
                  <a:gd name="connsiteY8-158" fmla="*/ 241649 h 894252"/>
                  <a:gd name="connsiteX9-159" fmla="*/ 38230 w 892175"/>
                  <a:gd name="connsiteY9-160" fmla="*/ 149355 h 894252"/>
                  <a:gd name="connsiteX0-161" fmla="*/ 396875 w 892175"/>
                  <a:gd name="connsiteY0-162" fmla="*/ 0 h 965200"/>
                  <a:gd name="connsiteX1-163" fmla="*/ 485775 w 892175"/>
                  <a:gd name="connsiteY1-164" fmla="*/ 38100 h 965200"/>
                  <a:gd name="connsiteX2-165" fmla="*/ 854075 w 892175"/>
                  <a:gd name="connsiteY2-166" fmla="*/ 406400 h 965200"/>
                  <a:gd name="connsiteX3-167" fmla="*/ 854075 w 892175"/>
                  <a:gd name="connsiteY3-168" fmla="*/ 596900 h 965200"/>
                  <a:gd name="connsiteX4-169" fmla="*/ 485775 w 892175"/>
                  <a:gd name="connsiteY4-170" fmla="*/ 965200 h 965200"/>
                  <a:gd name="connsiteX5-171" fmla="*/ 652603 w 892175"/>
                  <a:gd name="connsiteY5-172" fmla="*/ 894252 h 965200"/>
                  <a:gd name="connsiteX6-173" fmla="*/ 130524 w 892175"/>
                  <a:gd name="connsiteY6-174" fmla="*/ 894252 h 965200"/>
                  <a:gd name="connsiteX7-175" fmla="*/ 0 w 892175"/>
                  <a:gd name="connsiteY7-176" fmla="*/ 763728 h 965200"/>
                  <a:gd name="connsiteX8-177" fmla="*/ 0 w 892175"/>
                  <a:gd name="connsiteY8-178" fmla="*/ 241649 h 965200"/>
                  <a:gd name="connsiteX9-179" fmla="*/ 38230 w 892175"/>
                  <a:gd name="connsiteY9-180" fmla="*/ 149355 h 965200"/>
                  <a:gd name="connsiteX0-181" fmla="*/ 396875 w 892175"/>
                  <a:gd name="connsiteY0-182" fmla="*/ 0 h 977596"/>
                  <a:gd name="connsiteX1-183" fmla="*/ 485775 w 892175"/>
                  <a:gd name="connsiteY1-184" fmla="*/ 38100 h 977596"/>
                  <a:gd name="connsiteX2-185" fmla="*/ 854075 w 892175"/>
                  <a:gd name="connsiteY2-186" fmla="*/ 406400 h 977596"/>
                  <a:gd name="connsiteX3-187" fmla="*/ 854075 w 892175"/>
                  <a:gd name="connsiteY3-188" fmla="*/ 596900 h 977596"/>
                  <a:gd name="connsiteX4-189" fmla="*/ 485775 w 892175"/>
                  <a:gd name="connsiteY4-190" fmla="*/ 965200 h 977596"/>
                  <a:gd name="connsiteX5-191" fmla="*/ 652603 w 892175"/>
                  <a:gd name="connsiteY5-192" fmla="*/ 894252 h 977596"/>
                  <a:gd name="connsiteX6-193" fmla="*/ 130524 w 892175"/>
                  <a:gd name="connsiteY6-194" fmla="*/ 894252 h 977596"/>
                  <a:gd name="connsiteX7-195" fmla="*/ 0 w 892175"/>
                  <a:gd name="connsiteY7-196" fmla="*/ 763728 h 977596"/>
                  <a:gd name="connsiteX8-197" fmla="*/ 0 w 892175"/>
                  <a:gd name="connsiteY8-198" fmla="*/ 241649 h 977596"/>
                  <a:gd name="connsiteX9-199" fmla="*/ 38230 w 892175"/>
                  <a:gd name="connsiteY9-200" fmla="*/ 149355 h 977596"/>
                  <a:gd name="connsiteX0-201" fmla="*/ 396875 w 892175"/>
                  <a:gd name="connsiteY0-202" fmla="*/ 0 h 997248"/>
                  <a:gd name="connsiteX1-203" fmla="*/ 485775 w 892175"/>
                  <a:gd name="connsiteY1-204" fmla="*/ 38100 h 997248"/>
                  <a:gd name="connsiteX2-205" fmla="*/ 854075 w 892175"/>
                  <a:gd name="connsiteY2-206" fmla="*/ 406400 h 997248"/>
                  <a:gd name="connsiteX3-207" fmla="*/ 854075 w 892175"/>
                  <a:gd name="connsiteY3-208" fmla="*/ 596900 h 997248"/>
                  <a:gd name="connsiteX4-209" fmla="*/ 485775 w 892175"/>
                  <a:gd name="connsiteY4-210" fmla="*/ 965200 h 997248"/>
                  <a:gd name="connsiteX5-211" fmla="*/ 652603 w 892175"/>
                  <a:gd name="connsiteY5-212" fmla="*/ 894252 h 997248"/>
                  <a:gd name="connsiteX6-213" fmla="*/ 130524 w 892175"/>
                  <a:gd name="connsiteY6-214" fmla="*/ 894252 h 997248"/>
                  <a:gd name="connsiteX7-215" fmla="*/ 0 w 892175"/>
                  <a:gd name="connsiteY7-216" fmla="*/ 763728 h 997248"/>
                  <a:gd name="connsiteX8-217" fmla="*/ 0 w 892175"/>
                  <a:gd name="connsiteY8-218" fmla="*/ 241649 h 997248"/>
                  <a:gd name="connsiteX9-219" fmla="*/ 38230 w 892175"/>
                  <a:gd name="connsiteY9-220" fmla="*/ 149355 h 997248"/>
                  <a:gd name="connsiteX0-221" fmla="*/ 396875 w 892175"/>
                  <a:gd name="connsiteY0-222" fmla="*/ 0 h 1003300"/>
                  <a:gd name="connsiteX1-223" fmla="*/ 485775 w 892175"/>
                  <a:gd name="connsiteY1-224" fmla="*/ 38100 h 1003300"/>
                  <a:gd name="connsiteX2-225" fmla="*/ 854075 w 892175"/>
                  <a:gd name="connsiteY2-226" fmla="*/ 406400 h 1003300"/>
                  <a:gd name="connsiteX3-227" fmla="*/ 854075 w 892175"/>
                  <a:gd name="connsiteY3-228" fmla="*/ 596900 h 1003300"/>
                  <a:gd name="connsiteX4-229" fmla="*/ 485775 w 892175"/>
                  <a:gd name="connsiteY4-230" fmla="*/ 965200 h 1003300"/>
                  <a:gd name="connsiteX5-231" fmla="*/ 295275 w 892175"/>
                  <a:gd name="connsiteY5-232" fmla="*/ 965200 h 1003300"/>
                  <a:gd name="connsiteX6-233" fmla="*/ 130524 w 892175"/>
                  <a:gd name="connsiteY6-234" fmla="*/ 894252 h 1003300"/>
                  <a:gd name="connsiteX7-235" fmla="*/ 0 w 892175"/>
                  <a:gd name="connsiteY7-236" fmla="*/ 763728 h 1003300"/>
                  <a:gd name="connsiteX8-237" fmla="*/ 0 w 892175"/>
                  <a:gd name="connsiteY8-238" fmla="*/ 241649 h 1003300"/>
                  <a:gd name="connsiteX9-239" fmla="*/ 38230 w 892175"/>
                  <a:gd name="connsiteY9-240" fmla="*/ 149355 h 1003300"/>
                  <a:gd name="connsiteX0-241" fmla="*/ 469900 w 965200"/>
                  <a:gd name="connsiteY0-242" fmla="*/ 0 h 1003300"/>
                  <a:gd name="connsiteX1-243" fmla="*/ 558800 w 965200"/>
                  <a:gd name="connsiteY1-244" fmla="*/ 38100 h 1003300"/>
                  <a:gd name="connsiteX2-245" fmla="*/ 927100 w 965200"/>
                  <a:gd name="connsiteY2-246" fmla="*/ 406400 h 1003300"/>
                  <a:gd name="connsiteX3-247" fmla="*/ 927100 w 965200"/>
                  <a:gd name="connsiteY3-248" fmla="*/ 596900 h 1003300"/>
                  <a:gd name="connsiteX4-249" fmla="*/ 558800 w 965200"/>
                  <a:gd name="connsiteY4-250" fmla="*/ 965200 h 1003300"/>
                  <a:gd name="connsiteX5-251" fmla="*/ 368300 w 965200"/>
                  <a:gd name="connsiteY5-252" fmla="*/ 965200 h 1003300"/>
                  <a:gd name="connsiteX6-253" fmla="*/ 0 w 965200"/>
                  <a:gd name="connsiteY6-254" fmla="*/ 596900 h 1003300"/>
                  <a:gd name="connsiteX7-255" fmla="*/ 73025 w 965200"/>
                  <a:gd name="connsiteY7-256" fmla="*/ 763728 h 1003300"/>
                  <a:gd name="connsiteX8-257" fmla="*/ 73025 w 965200"/>
                  <a:gd name="connsiteY8-258" fmla="*/ 241649 h 1003300"/>
                  <a:gd name="connsiteX9-259" fmla="*/ 111255 w 965200"/>
                  <a:gd name="connsiteY9-260" fmla="*/ 149355 h 1003300"/>
                  <a:gd name="connsiteX0-261" fmla="*/ 482134 w 977434"/>
                  <a:gd name="connsiteY0-262" fmla="*/ 0 h 1003300"/>
                  <a:gd name="connsiteX1-263" fmla="*/ 571034 w 977434"/>
                  <a:gd name="connsiteY1-264" fmla="*/ 38100 h 1003300"/>
                  <a:gd name="connsiteX2-265" fmla="*/ 939334 w 977434"/>
                  <a:gd name="connsiteY2-266" fmla="*/ 406400 h 1003300"/>
                  <a:gd name="connsiteX3-267" fmla="*/ 939334 w 977434"/>
                  <a:gd name="connsiteY3-268" fmla="*/ 596900 h 1003300"/>
                  <a:gd name="connsiteX4-269" fmla="*/ 571034 w 977434"/>
                  <a:gd name="connsiteY4-270" fmla="*/ 965200 h 1003300"/>
                  <a:gd name="connsiteX5-271" fmla="*/ 380534 w 977434"/>
                  <a:gd name="connsiteY5-272" fmla="*/ 965200 h 1003300"/>
                  <a:gd name="connsiteX6-273" fmla="*/ 12234 w 977434"/>
                  <a:gd name="connsiteY6-274" fmla="*/ 596900 h 1003300"/>
                  <a:gd name="connsiteX7-275" fmla="*/ 85259 w 977434"/>
                  <a:gd name="connsiteY7-276" fmla="*/ 763728 h 1003300"/>
                  <a:gd name="connsiteX8-277" fmla="*/ 85259 w 977434"/>
                  <a:gd name="connsiteY8-278" fmla="*/ 241649 h 1003300"/>
                  <a:gd name="connsiteX9-279" fmla="*/ 123489 w 977434"/>
                  <a:gd name="connsiteY9-280" fmla="*/ 149355 h 1003300"/>
                  <a:gd name="connsiteX0-281" fmla="*/ 501824 w 997124"/>
                  <a:gd name="connsiteY0-282" fmla="*/ 0 h 1003300"/>
                  <a:gd name="connsiteX1-283" fmla="*/ 590724 w 997124"/>
                  <a:gd name="connsiteY1-284" fmla="*/ 38100 h 1003300"/>
                  <a:gd name="connsiteX2-285" fmla="*/ 959024 w 997124"/>
                  <a:gd name="connsiteY2-286" fmla="*/ 406400 h 1003300"/>
                  <a:gd name="connsiteX3-287" fmla="*/ 959024 w 997124"/>
                  <a:gd name="connsiteY3-288" fmla="*/ 596900 h 1003300"/>
                  <a:gd name="connsiteX4-289" fmla="*/ 590724 w 997124"/>
                  <a:gd name="connsiteY4-290" fmla="*/ 965200 h 1003300"/>
                  <a:gd name="connsiteX5-291" fmla="*/ 400224 w 997124"/>
                  <a:gd name="connsiteY5-292" fmla="*/ 965200 h 1003300"/>
                  <a:gd name="connsiteX6-293" fmla="*/ 31924 w 997124"/>
                  <a:gd name="connsiteY6-294" fmla="*/ 596900 h 1003300"/>
                  <a:gd name="connsiteX7-295" fmla="*/ 104949 w 997124"/>
                  <a:gd name="connsiteY7-296" fmla="*/ 763728 h 1003300"/>
                  <a:gd name="connsiteX8-297" fmla="*/ 104949 w 997124"/>
                  <a:gd name="connsiteY8-298" fmla="*/ 241649 h 1003300"/>
                  <a:gd name="connsiteX9-299" fmla="*/ 143179 w 997124"/>
                  <a:gd name="connsiteY9-300" fmla="*/ 149355 h 1003300"/>
                  <a:gd name="connsiteX0-301" fmla="*/ 508000 w 1003300"/>
                  <a:gd name="connsiteY0-302" fmla="*/ 0 h 1003300"/>
                  <a:gd name="connsiteX1-303" fmla="*/ 596900 w 1003300"/>
                  <a:gd name="connsiteY1-304" fmla="*/ 38100 h 1003300"/>
                  <a:gd name="connsiteX2-305" fmla="*/ 965200 w 1003300"/>
                  <a:gd name="connsiteY2-306" fmla="*/ 406400 h 1003300"/>
                  <a:gd name="connsiteX3-307" fmla="*/ 965200 w 1003300"/>
                  <a:gd name="connsiteY3-308" fmla="*/ 596900 h 1003300"/>
                  <a:gd name="connsiteX4-309" fmla="*/ 596900 w 1003300"/>
                  <a:gd name="connsiteY4-310" fmla="*/ 965200 h 1003300"/>
                  <a:gd name="connsiteX5-311" fmla="*/ 406400 w 1003300"/>
                  <a:gd name="connsiteY5-312" fmla="*/ 965200 h 1003300"/>
                  <a:gd name="connsiteX6-313" fmla="*/ 38100 w 1003300"/>
                  <a:gd name="connsiteY6-314" fmla="*/ 596900 h 1003300"/>
                  <a:gd name="connsiteX7-315" fmla="*/ 38100 w 1003300"/>
                  <a:gd name="connsiteY7-316" fmla="*/ 406400 h 1003300"/>
                  <a:gd name="connsiteX8-317" fmla="*/ 111125 w 1003300"/>
                  <a:gd name="connsiteY8-318" fmla="*/ 241649 h 1003300"/>
                  <a:gd name="connsiteX9-319" fmla="*/ 149355 w 1003300"/>
                  <a:gd name="connsiteY9-320" fmla="*/ 149355 h 1003300"/>
                  <a:gd name="connsiteX0-321" fmla="*/ 508000 w 1003300"/>
                  <a:gd name="connsiteY0-322" fmla="*/ 0 h 1003300"/>
                  <a:gd name="connsiteX1-323" fmla="*/ 596900 w 1003300"/>
                  <a:gd name="connsiteY1-324" fmla="*/ 38100 h 1003300"/>
                  <a:gd name="connsiteX2-325" fmla="*/ 965200 w 1003300"/>
                  <a:gd name="connsiteY2-326" fmla="*/ 406400 h 1003300"/>
                  <a:gd name="connsiteX3-327" fmla="*/ 965200 w 1003300"/>
                  <a:gd name="connsiteY3-328" fmla="*/ 596900 h 1003300"/>
                  <a:gd name="connsiteX4-329" fmla="*/ 596900 w 1003300"/>
                  <a:gd name="connsiteY4-330" fmla="*/ 965200 h 1003300"/>
                  <a:gd name="connsiteX5-331" fmla="*/ 406400 w 1003300"/>
                  <a:gd name="connsiteY5-332" fmla="*/ 965200 h 1003300"/>
                  <a:gd name="connsiteX6-333" fmla="*/ 38100 w 1003300"/>
                  <a:gd name="connsiteY6-334" fmla="*/ 596900 h 1003300"/>
                  <a:gd name="connsiteX7-335" fmla="*/ 38100 w 1003300"/>
                  <a:gd name="connsiteY7-336" fmla="*/ 406400 h 1003300"/>
                  <a:gd name="connsiteX8-337" fmla="*/ 406400 w 1003300"/>
                  <a:gd name="connsiteY8-338" fmla="*/ 38100 h 1003300"/>
                  <a:gd name="connsiteX9-339" fmla="*/ 149355 w 1003300"/>
                  <a:gd name="connsiteY9-340" fmla="*/ 149355 h 1003300"/>
                  <a:gd name="connsiteX0-341" fmla="*/ 508000 w 1003300"/>
                  <a:gd name="connsiteY0-342" fmla="*/ 0 h 1003300"/>
                  <a:gd name="connsiteX1-343" fmla="*/ 596900 w 1003300"/>
                  <a:gd name="connsiteY1-344" fmla="*/ 38100 h 1003300"/>
                  <a:gd name="connsiteX2-345" fmla="*/ 965200 w 1003300"/>
                  <a:gd name="connsiteY2-346" fmla="*/ 406400 h 1003300"/>
                  <a:gd name="connsiteX3-347" fmla="*/ 965200 w 1003300"/>
                  <a:gd name="connsiteY3-348" fmla="*/ 596900 h 1003300"/>
                  <a:gd name="connsiteX4-349" fmla="*/ 596900 w 1003300"/>
                  <a:gd name="connsiteY4-350" fmla="*/ 965200 h 1003300"/>
                  <a:gd name="connsiteX5-351" fmla="*/ 406400 w 1003300"/>
                  <a:gd name="connsiteY5-352" fmla="*/ 965200 h 1003300"/>
                  <a:gd name="connsiteX6-353" fmla="*/ 38100 w 1003300"/>
                  <a:gd name="connsiteY6-354" fmla="*/ 596900 h 1003300"/>
                  <a:gd name="connsiteX7-355" fmla="*/ 38100 w 1003300"/>
                  <a:gd name="connsiteY7-356" fmla="*/ 406400 h 1003300"/>
                  <a:gd name="connsiteX8-357" fmla="*/ 406400 w 1003300"/>
                  <a:gd name="connsiteY8-358" fmla="*/ 38100 h 1003300"/>
                  <a:gd name="connsiteX9-359" fmla="*/ 149355 w 1003300"/>
                  <a:gd name="connsiteY9-360" fmla="*/ 149355 h 1003300"/>
                  <a:gd name="connsiteX0-361" fmla="*/ 508000 w 1003300"/>
                  <a:gd name="connsiteY0-362" fmla="*/ 0 h 1003300"/>
                  <a:gd name="connsiteX1-363" fmla="*/ 596900 w 1003300"/>
                  <a:gd name="connsiteY1-364" fmla="*/ 38100 h 1003300"/>
                  <a:gd name="connsiteX2-365" fmla="*/ 965200 w 1003300"/>
                  <a:gd name="connsiteY2-366" fmla="*/ 406400 h 1003300"/>
                  <a:gd name="connsiteX3-367" fmla="*/ 965200 w 1003300"/>
                  <a:gd name="connsiteY3-368" fmla="*/ 596900 h 1003300"/>
                  <a:gd name="connsiteX4-369" fmla="*/ 596900 w 1003300"/>
                  <a:gd name="connsiteY4-370" fmla="*/ 965200 h 1003300"/>
                  <a:gd name="connsiteX5-371" fmla="*/ 406400 w 1003300"/>
                  <a:gd name="connsiteY5-372" fmla="*/ 965200 h 1003300"/>
                  <a:gd name="connsiteX6-373" fmla="*/ 38100 w 1003300"/>
                  <a:gd name="connsiteY6-374" fmla="*/ 596900 h 1003300"/>
                  <a:gd name="connsiteX7-375" fmla="*/ 38100 w 1003300"/>
                  <a:gd name="connsiteY7-376" fmla="*/ 406400 h 1003300"/>
                  <a:gd name="connsiteX8-377" fmla="*/ 406400 w 1003300"/>
                  <a:gd name="connsiteY8-378" fmla="*/ 38100 h 1003300"/>
                  <a:gd name="connsiteX9-379" fmla="*/ 149355 w 1003300"/>
                  <a:gd name="connsiteY9-380" fmla="*/ 149355 h 1003300"/>
                  <a:gd name="connsiteX0-381" fmla="*/ 508000 w 1003300"/>
                  <a:gd name="connsiteY0-382" fmla="*/ 0 h 1003300"/>
                  <a:gd name="connsiteX1-383" fmla="*/ 596900 w 1003300"/>
                  <a:gd name="connsiteY1-384" fmla="*/ 38100 h 1003300"/>
                  <a:gd name="connsiteX2-385" fmla="*/ 965200 w 1003300"/>
                  <a:gd name="connsiteY2-386" fmla="*/ 406400 h 1003300"/>
                  <a:gd name="connsiteX3-387" fmla="*/ 965200 w 1003300"/>
                  <a:gd name="connsiteY3-388" fmla="*/ 596900 h 1003300"/>
                  <a:gd name="connsiteX4-389" fmla="*/ 596900 w 1003300"/>
                  <a:gd name="connsiteY4-390" fmla="*/ 965200 h 1003300"/>
                  <a:gd name="connsiteX5-391" fmla="*/ 406400 w 1003300"/>
                  <a:gd name="connsiteY5-392" fmla="*/ 965200 h 1003300"/>
                  <a:gd name="connsiteX6-393" fmla="*/ 38100 w 1003300"/>
                  <a:gd name="connsiteY6-394" fmla="*/ 596900 h 1003300"/>
                  <a:gd name="connsiteX7-395" fmla="*/ 38100 w 1003300"/>
                  <a:gd name="connsiteY7-396" fmla="*/ 406400 h 1003300"/>
                  <a:gd name="connsiteX8-397" fmla="*/ 406400 w 1003300"/>
                  <a:gd name="connsiteY8-398" fmla="*/ 38100 h 1003300"/>
                  <a:gd name="connsiteX9-399" fmla="*/ 508000 w 1003300"/>
                  <a:gd name="connsiteY9-400" fmla="*/ 0 h 10033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1003300" h="1003300">
                    <a:moveTo>
                      <a:pt x="508000" y="0"/>
                    </a:moveTo>
                    <a:cubicBezTo>
                      <a:pt x="533400" y="0"/>
                      <a:pt x="571500" y="12700"/>
                      <a:pt x="596900" y="38100"/>
                    </a:cubicBezTo>
                    <a:lnTo>
                      <a:pt x="965200" y="406400"/>
                    </a:lnTo>
                    <a:cubicBezTo>
                      <a:pt x="1016000" y="457200"/>
                      <a:pt x="1016000" y="546100"/>
                      <a:pt x="965200" y="596900"/>
                    </a:cubicBezTo>
                    <a:lnTo>
                      <a:pt x="596900" y="965200"/>
                    </a:lnTo>
                    <a:cubicBezTo>
                      <a:pt x="546100" y="1016000"/>
                      <a:pt x="457200" y="1016000"/>
                      <a:pt x="406400" y="965200"/>
                    </a:cubicBezTo>
                    <a:lnTo>
                      <a:pt x="38100" y="596900"/>
                    </a:lnTo>
                    <a:cubicBezTo>
                      <a:pt x="-12700" y="546100"/>
                      <a:pt x="-12700" y="457200"/>
                      <a:pt x="38100" y="406400"/>
                    </a:cubicBezTo>
                    <a:lnTo>
                      <a:pt x="406400" y="38100"/>
                    </a:lnTo>
                    <a:cubicBezTo>
                      <a:pt x="431800" y="12700"/>
                      <a:pt x="469900" y="0"/>
                      <a:pt x="50800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94000">
                    <a:schemeClr val="accent1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2000" dirty="0"/>
                  <a:t>07</a:t>
                </a:r>
                <a:endParaRPr lang="en-US" sz="2000" dirty="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5467350" y="3040719"/>
              <a:ext cx="4256405" cy="723900"/>
              <a:chOff x="5467350" y="2883685"/>
              <a:chExt cx="4256405" cy="723900"/>
            </a:xfrm>
          </p:grpSpPr>
          <p:sp>
            <p:nvSpPr>
              <p:cNvPr id="30" name="文本框 29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448425" y="2943837"/>
                <a:ext cx="3275330" cy="55372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:r>
                  <a:rPr lang="en-US" sz="3600" dirty="0">
                    <a:solidFill>
                      <a:schemeClr val="accent1"/>
                    </a:solidFill>
                    <a:latin typeface="+mj-ea"/>
                    <a:ea typeface="+mj-ea"/>
                    <a:sym typeface="+mn-ea"/>
                  </a:rPr>
                  <a:t>IT</a:t>
                </a:r>
                <a:r>
                  <a:rPr lang="zh-CN" altLang="en-US" sz="3600" dirty="0">
                    <a:solidFill>
                      <a:schemeClr val="accent1"/>
                    </a:solidFill>
                    <a:latin typeface="+mj-ea"/>
                    <a:ea typeface="+mj-ea"/>
                    <a:sym typeface="+mn-ea"/>
                  </a:rPr>
                  <a:t>项目资源管理</a:t>
                </a:r>
                <a:r>
                  <a:rPr lang="en-US" altLang="zh-CN" sz="3600" dirty="0">
                    <a:solidFill>
                      <a:schemeClr val="accent1"/>
                    </a:solidFill>
                    <a:latin typeface="+mj-ea"/>
                    <a:ea typeface="+mj-ea"/>
                    <a:sym typeface="+mn-ea"/>
                  </a:rPr>
                  <a:t> </a:t>
                </a:r>
                <a:endParaRPr lang="en-US" sz="3600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" name="任意多边形: 形状 4"/>
              <p:cNvSpPr/>
              <p:nvPr>
                <p:custDataLst>
                  <p:tags r:id="rId5"/>
                </p:custDataLst>
              </p:nvPr>
            </p:nvSpPr>
            <p:spPr>
              <a:xfrm>
                <a:off x="5467350" y="2883685"/>
                <a:ext cx="723900" cy="723900"/>
              </a:xfrm>
              <a:custGeom>
                <a:avLst/>
                <a:gdLst>
                  <a:gd name="connsiteX0" fmla="*/ 38230 w 783127"/>
                  <a:gd name="connsiteY0" fmla="*/ 38230 h 783127"/>
                  <a:gd name="connsiteX1" fmla="*/ 130524 w 783127"/>
                  <a:gd name="connsiteY1" fmla="*/ 0 h 783127"/>
                  <a:gd name="connsiteX2" fmla="*/ 652603 w 783127"/>
                  <a:gd name="connsiteY2" fmla="*/ 0 h 783127"/>
                  <a:gd name="connsiteX3" fmla="*/ 783127 w 783127"/>
                  <a:gd name="connsiteY3" fmla="*/ 130524 h 783127"/>
                  <a:gd name="connsiteX4" fmla="*/ 783127 w 783127"/>
                  <a:gd name="connsiteY4" fmla="*/ 652603 h 783127"/>
                  <a:gd name="connsiteX5" fmla="*/ 652603 w 783127"/>
                  <a:gd name="connsiteY5" fmla="*/ 783127 h 783127"/>
                  <a:gd name="connsiteX6" fmla="*/ 130524 w 783127"/>
                  <a:gd name="connsiteY6" fmla="*/ 783127 h 783127"/>
                  <a:gd name="connsiteX7" fmla="*/ 0 w 783127"/>
                  <a:gd name="connsiteY7" fmla="*/ 652603 h 783127"/>
                  <a:gd name="connsiteX8" fmla="*/ 0 w 783127"/>
                  <a:gd name="connsiteY8" fmla="*/ 130524 h 783127"/>
                  <a:gd name="connsiteX9" fmla="*/ 38230 w 783127"/>
                  <a:gd name="connsiteY9" fmla="*/ 38230 h 783127"/>
                  <a:gd name="connsiteX0-1" fmla="*/ 396875 w 783127"/>
                  <a:gd name="connsiteY0-2" fmla="*/ 0 h 894252"/>
                  <a:gd name="connsiteX1-3" fmla="*/ 130524 w 783127"/>
                  <a:gd name="connsiteY1-4" fmla="*/ 111125 h 894252"/>
                  <a:gd name="connsiteX2-5" fmla="*/ 652603 w 783127"/>
                  <a:gd name="connsiteY2-6" fmla="*/ 111125 h 894252"/>
                  <a:gd name="connsiteX3-7" fmla="*/ 783127 w 783127"/>
                  <a:gd name="connsiteY3-8" fmla="*/ 241649 h 894252"/>
                  <a:gd name="connsiteX4-9" fmla="*/ 783127 w 783127"/>
                  <a:gd name="connsiteY4-10" fmla="*/ 763728 h 894252"/>
                  <a:gd name="connsiteX5-11" fmla="*/ 652603 w 783127"/>
                  <a:gd name="connsiteY5-12" fmla="*/ 894252 h 894252"/>
                  <a:gd name="connsiteX6-13" fmla="*/ 130524 w 783127"/>
                  <a:gd name="connsiteY6-14" fmla="*/ 894252 h 894252"/>
                  <a:gd name="connsiteX7-15" fmla="*/ 0 w 783127"/>
                  <a:gd name="connsiteY7-16" fmla="*/ 763728 h 894252"/>
                  <a:gd name="connsiteX8-17" fmla="*/ 0 w 783127"/>
                  <a:gd name="connsiteY8-18" fmla="*/ 241649 h 894252"/>
                  <a:gd name="connsiteX9-19" fmla="*/ 38230 w 783127"/>
                  <a:gd name="connsiteY9-20" fmla="*/ 149355 h 894252"/>
                  <a:gd name="connsiteX0-21" fmla="*/ 396875 w 783127"/>
                  <a:gd name="connsiteY0-22" fmla="*/ 0 h 894252"/>
                  <a:gd name="connsiteX1-23" fmla="*/ 130524 w 783127"/>
                  <a:gd name="connsiteY1-24" fmla="*/ 111125 h 894252"/>
                  <a:gd name="connsiteX2-25" fmla="*/ 652603 w 783127"/>
                  <a:gd name="connsiteY2-26" fmla="*/ 111125 h 894252"/>
                  <a:gd name="connsiteX3-27" fmla="*/ 783127 w 783127"/>
                  <a:gd name="connsiteY3-28" fmla="*/ 241649 h 894252"/>
                  <a:gd name="connsiteX4-29" fmla="*/ 783127 w 783127"/>
                  <a:gd name="connsiteY4-30" fmla="*/ 763728 h 894252"/>
                  <a:gd name="connsiteX5-31" fmla="*/ 652603 w 783127"/>
                  <a:gd name="connsiteY5-32" fmla="*/ 894252 h 894252"/>
                  <a:gd name="connsiteX6-33" fmla="*/ 130524 w 783127"/>
                  <a:gd name="connsiteY6-34" fmla="*/ 894252 h 894252"/>
                  <a:gd name="connsiteX7-35" fmla="*/ 0 w 783127"/>
                  <a:gd name="connsiteY7-36" fmla="*/ 763728 h 894252"/>
                  <a:gd name="connsiteX8-37" fmla="*/ 0 w 783127"/>
                  <a:gd name="connsiteY8-38" fmla="*/ 241649 h 894252"/>
                  <a:gd name="connsiteX9-39" fmla="*/ 38230 w 783127"/>
                  <a:gd name="connsiteY9-40" fmla="*/ 149355 h 894252"/>
                  <a:gd name="connsiteX0-41" fmla="*/ 396875 w 783127"/>
                  <a:gd name="connsiteY0-42" fmla="*/ 0 h 894252"/>
                  <a:gd name="connsiteX1-43" fmla="*/ 130524 w 783127"/>
                  <a:gd name="connsiteY1-44" fmla="*/ 111125 h 894252"/>
                  <a:gd name="connsiteX2-45" fmla="*/ 652603 w 783127"/>
                  <a:gd name="connsiteY2-46" fmla="*/ 111125 h 894252"/>
                  <a:gd name="connsiteX3-47" fmla="*/ 783127 w 783127"/>
                  <a:gd name="connsiteY3-48" fmla="*/ 241649 h 894252"/>
                  <a:gd name="connsiteX4-49" fmla="*/ 783127 w 783127"/>
                  <a:gd name="connsiteY4-50" fmla="*/ 763728 h 894252"/>
                  <a:gd name="connsiteX5-51" fmla="*/ 652603 w 783127"/>
                  <a:gd name="connsiteY5-52" fmla="*/ 894252 h 894252"/>
                  <a:gd name="connsiteX6-53" fmla="*/ 130524 w 783127"/>
                  <a:gd name="connsiteY6-54" fmla="*/ 894252 h 894252"/>
                  <a:gd name="connsiteX7-55" fmla="*/ 0 w 783127"/>
                  <a:gd name="connsiteY7-56" fmla="*/ 763728 h 894252"/>
                  <a:gd name="connsiteX8-57" fmla="*/ 0 w 783127"/>
                  <a:gd name="connsiteY8-58" fmla="*/ 241649 h 894252"/>
                  <a:gd name="connsiteX9-59" fmla="*/ 38230 w 783127"/>
                  <a:gd name="connsiteY9-60" fmla="*/ 149355 h 894252"/>
                  <a:gd name="connsiteX0-61" fmla="*/ 396875 w 783127"/>
                  <a:gd name="connsiteY0-62" fmla="*/ 0 h 894252"/>
                  <a:gd name="connsiteX1-63" fmla="*/ 485775 w 783127"/>
                  <a:gd name="connsiteY1-64" fmla="*/ 38100 h 894252"/>
                  <a:gd name="connsiteX2-65" fmla="*/ 652603 w 783127"/>
                  <a:gd name="connsiteY2-66" fmla="*/ 111125 h 894252"/>
                  <a:gd name="connsiteX3-67" fmla="*/ 783127 w 783127"/>
                  <a:gd name="connsiteY3-68" fmla="*/ 241649 h 894252"/>
                  <a:gd name="connsiteX4-69" fmla="*/ 783127 w 783127"/>
                  <a:gd name="connsiteY4-70" fmla="*/ 763728 h 894252"/>
                  <a:gd name="connsiteX5-71" fmla="*/ 652603 w 783127"/>
                  <a:gd name="connsiteY5-72" fmla="*/ 894252 h 894252"/>
                  <a:gd name="connsiteX6-73" fmla="*/ 130524 w 783127"/>
                  <a:gd name="connsiteY6-74" fmla="*/ 894252 h 894252"/>
                  <a:gd name="connsiteX7-75" fmla="*/ 0 w 783127"/>
                  <a:gd name="connsiteY7-76" fmla="*/ 763728 h 894252"/>
                  <a:gd name="connsiteX8-77" fmla="*/ 0 w 783127"/>
                  <a:gd name="connsiteY8-78" fmla="*/ 241649 h 894252"/>
                  <a:gd name="connsiteX9-79" fmla="*/ 38230 w 783127"/>
                  <a:gd name="connsiteY9-80" fmla="*/ 149355 h 894252"/>
                  <a:gd name="connsiteX0-81" fmla="*/ 396875 w 854075"/>
                  <a:gd name="connsiteY0-82" fmla="*/ 0 h 894252"/>
                  <a:gd name="connsiteX1-83" fmla="*/ 485775 w 854075"/>
                  <a:gd name="connsiteY1-84" fmla="*/ 38100 h 894252"/>
                  <a:gd name="connsiteX2-85" fmla="*/ 854075 w 854075"/>
                  <a:gd name="connsiteY2-86" fmla="*/ 406400 h 894252"/>
                  <a:gd name="connsiteX3-87" fmla="*/ 783127 w 854075"/>
                  <a:gd name="connsiteY3-88" fmla="*/ 241649 h 894252"/>
                  <a:gd name="connsiteX4-89" fmla="*/ 783127 w 854075"/>
                  <a:gd name="connsiteY4-90" fmla="*/ 763728 h 894252"/>
                  <a:gd name="connsiteX5-91" fmla="*/ 652603 w 854075"/>
                  <a:gd name="connsiteY5-92" fmla="*/ 894252 h 894252"/>
                  <a:gd name="connsiteX6-93" fmla="*/ 130524 w 854075"/>
                  <a:gd name="connsiteY6-94" fmla="*/ 894252 h 894252"/>
                  <a:gd name="connsiteX7-95" fmla="*/ 0 w 854075"/>
                  <a:gd name="connsiteY7-96" fmla="*/ 763728 h 894252"/>
                  <a:gd name="connsiteX8-97" fmla="*/ 0 w 854075"/>
                  <a:gd name="connsiteY8-98" fmla="*/ 241649 h 894252"/>
                  <a:gd name="connsiteX9-99" fmla="*/ 38230 w 854075"/>
                  <a:gd name="connsiteY9-100" fmla="*/ 149355 h 894252"/>
                  <a:gd name="connsiteX0-101" fmla="*/ 396875 w 866471"/>
                  <a:gd name="connsiteY0-102" fmla="*/ 0 h 894252"/>
                  <a:gd name="connsiteX1-103" fmla="*/ 485775 w 866471"/>
                  <a:gd name="connsiteY1-104" fmla="*/ 38100 h 894252"/>
                  <a:gd name="connsiteX2-105" fmla="*/ 854075 w 866471"/>
                  <a:gd name="connsiteY2-106" fmla="*/ 406400 h 894252"/>
                  <a:gd name="connsiteX3-107" fmla="*/ 783127 w 866471"/>
                  <a:gd name="connsiteY3-108" fmla="*/ 241649 h 894252"/>
                  <a:gd name="connsiteX4-109" fmla="*/ 783127 w 866471"/>
                  <a:gd name="connsiteY4-110" fmla="*/ 763728 h 894252"/>
                  <a:gd name="connsiteX5-111" fmla="*/ 652603 w 866471"/>
                  <a:gd name="connsiteY5-112" fmla="*/ 894252 h 894252"/>
                  <a:gd name="connsiteX6-113" fmla="*/ 130524 w 866471"/>
                  <a:gd name="connsiteY6-114" fmla="*/ 894252 h 894252"/>
                  <a:gd name="connsiteX7-115" fmla="*/ 0 w 866471"/>
                  <a:gd name="connsiteY7-116" fmla="*/ 763728 h 894252"/>
                  <a:gd name="connsiteX8-117" fmla="*/ 0 w 866471"/>
                  <a:gd name="connsiteY8-118" fmla="*/ 241649 h 894252"/>
                  <a:gd name="connsiteX9-119" fmla="*/ 38230 w 866471"/>
                  <a:gd name="connsiteY9-120" fmla="*/ 149355 h 894252"/>
                  <a:gd name="connsiteX0-121" fmla="*/ 396875 w 886123"/>
                  <a:gd name="connsiteY0-122" fmla="*/ 0 h 894252"/>
                  <a:gd name="connsiteX1-123" fmla="*/ 485775 w 886123"/>
                  <a:gd name="connsiteY1-124" fmla="*/ 38100 h 894252"/>
                  <a:gd name="connsiteX2-125" fmla="*/ 854075 w 886123"/>
                  <a:gd name="connsiteY2-126" fmla="*/ 406400 h 894252"/>
                  <a:gd name="connsiteX3-127" fmla="*/ 783127 w 886123"/>
                  <a:gd name="connsiteY3-128" fmla="*/ 241649 h 894252"/>
                  <a:gd name="connsiteX4-129" fmla="*/ 783127 w 886123"/>
                  <a:gd name="connsiteY4-130" fmla="*/ 763728 h 894252"/>
                  <a:gd name="connsiteX5-131" fmla="*/ 652603 w 886123"/>
                  <a:gd name="connsiteY5-132" fmla="*/ 894252 h 894252"/>
                  <a:gd name="connsiteX6-133" fmla="*/ 130524 w 886123"/>
                  <a:gd name="connsiteY6-134" fmla="*/ 894252 h 894252"/>
                  <a:gd name="connsiteX7-135" fmla="*/ 0 w 886123"/>
                  <a:gd name="connsiteY7-136" fmla="*/ 763728 h 894252"/>
                  <a:gd name="connsiteX8-137" fmla="*/ 0 w 886123"/>
                  <a:gd name="connsiteY8-138" fmla="*/ 241649 h 894252"/>
                  <a:gd name="connsiteX9-139" fmla="*/ 38230 w 886123"/>
                  <a:gd name="connsiteY9-140" fmla="*/ 149355 h 894252"/>
                  <a:gd name="connsiteX0-141" fmla="*/ 396875 w 892175"/>
                  <a:gd name="connsiteY0-142" fmla="*/ 0 h 894252"/>
                  <a:gd name="connsiteX1-143" fmla="*/ 485775 w 892175"/>
                  <a:gd name="connsiteY1-144" fmla="*/ 38100 h 894252"/>
                  <a:gd name="connsiteX2-145" fmla="*/ 854075 w 892175"/>
                  <a:gd name="connsiteY2-146" fmla="*/ 406400 h 894252"/>
                  <a:gd name="connsiteX3-147" fmla="*/ 854075 w 892175"/>
                  <a:gd name="connsiteY3-148" fmla="*/ 596900 h 894252"/>
                  <a:gd name="connsiteX4-149" fmla="*/ 783127 w 892175"/>
                  <a:gd name="connsiteY4-150" fmla="*/ 763728 h 894252"/>
                  <a:gd name="connsiteX5-151" fmla="*/ 652603 w 892175"/>
                  <a:gd name="connsiteY5-152" fmla="*/ 894252 h 894252"/>
                  <a:gd name="connsiteX6-153" fmla="*/ 130524 w 892175"/>
                  <a:gd name="connsiteY6-154" fmla="*/ 894252 h 894252"/>
                  <a:gd name="connsiteX7-155" fmla="*/ 0 w 892175"/>
                  <a:gd name="connsiteY7-156" fmla="*/ 763728 h 894252"/>
                  <a:gd name="connsiteX8-157" fmla="*/ 0 w 892175"/>
                  <a:gd name="connsiteY8-158" fmla="*/ 241649 h 894252"/>
                  <a:gd name="connsiteX9-159" fmla="*/ 38230 w 892175"/>
                  <a:gd name="connsiteY9-160" fmla="*/ 149355 h 894252"/>
                  <a:gd name="connsiteX0-161" fmla="*/ 396875 w 892175"/>
                  <a:gd name="connsiteY0-162" fmla="*/ 0 h 965200"/>
                  <a:gd name="connsiteX1-163" fmla="*/ 485775 w 892175"/>
                  <a:gd name="connsiteY1-164" fmla="*/ 38100 h 965200"/>
                  <a:gd name="connsiteX2-165" fmla="*/ 854075 w 892175"/>
                  <a:gd name="connsiteY2-166" fmla="*/ 406400 h 965200"/>
                  <a:gd name="connsiteX3-167" fmla="*/ 854075 w 892175"/>
                  <a:gd name="connsiteY3-168" fmla="*/ 596900 h 965200"/>
                  <a:gd name="connsiteX4-169" fmla="*/ 485775 w 892175"/>
                  <a:gd name="connsiteY4-170" fmla="*/ 965200 h 965200"/>
                  <a:gd name="connsiteX5-171" fmla="*/ 652603 w 892175"/>
                  <a:gd name="connsiteY5-172" fmla="*/ 894252 h 965200"/>
                  <a:gd name="connsiteX6-173" fmla="*/ 130524 w 892175"/>
                  <a:gd name="connsiteY6-174" fmla="*/ 894252 h 965200"/>
                  <a:gd name="connsiteX7-175" fmla="*/ 0 w 892175"/>
                  <a:gd name="connsiteY7-176" fmla="*/ 763728 h 965200"/>
                  <a:gd name="connsiteX8-177" fmla="*/ 0 w 892175"/>
                  <a:gd name="connsiteY8-178" fmla="*/ 241649 h 965200"/>
                  <a:gd name="connsiteX9-179" fmla="*/ 38230 w 892175"/>
                  <a:gd name="connsiteY9-180" fmla="*/ 149355 h 965200"/>
                  <a:gd name="connsiteX0-181" fmla="*/ 396875 w 892175"/>
                  <a:gd name="connsiteY0-182" fmla="*/ 0 h 977596"/>
                  <a:gd name="connsiteX1-183" fmla="*/ 485775 w 892175"/>
                  <a:gd name="connsiteY1-184" fmla="*/ 38100 h 977596"/>
                  <a:gd name="connsiteX2-185" fmla="*/ 854075 w 892175"/>
                  <a:gd name="connsiteY2-186" fmla="*/ 406400 h 977596"/>
                  <a:gd name="connsiteX3-187" fmla="*/ 854075 w 892175"/>
                  <a:gd name="connsiteY3-188" fmla="*/ 596900 h 977596"/>
                  <a:gd name="connsiteX4-189" fmla="*/ 485775 w 892175"/>
                  <a:gd name="connsiteY4-190" fmla="*/ 965200 h 977596"/>
                  <a:gd name="connsiteX5-191" fmla="*/ 652603 w 892175"/>
                  <a:gd name="connsiteY5-192" fmla="*/ 894252 h 977596"/>
                  <a:gd name="connsiteX6-193" fmla="*/ 130524 w 892175"/>
                  <a:gd name="connsiteY6-194" fmla="*/ 894252 h 977596"/>
                  <a:gd name="connsiteX7-195" fmla="*/ 0 w 892175"/>
                  <a:gd name="connsiteY7-196" fmla="*/ 763728 h 977596"/>
                  <a:gd name="connsiteX8-197" fmla="*/ 0 w 892175"/>
                  <a:gd name="connsiteY8-198" fmla="*/ 241649 h 977596"/>
                  <a:gd name="connsiteX9-199" fmla="*/ 38230 w 892175"/>
                  <a:gd name="connsiteY9-200" fmla="*/ 149355 h 977596"/>
                  <a:gd name="connsiteX0-201" fmla="*/ 396875 w 892175"/>
                  <a:gd name="connsiteY0-202" fmla="*/ 0 h 997248"/>
                  <a:gd name="connsiteX1-203" fmla="*/ 485775 w 892175"/>
                  <a:gd name="connsiteY1-204" fmla="*/ 38100 h 997248"/>
                  <a:gd name="connsiteX2-205" fmla="*/ 854075 w 892175"/>
                  <a:gd name="connsiteY2-206" fmla="*/ 406400 h 997248"/>
                  <a:gd name="connsiteX3-207" fmla="*/ 854075 w 892175"/>
                  <a:gd name="connsiteY3-208" fmla="*/ 596900 h 997248"/>
                  <a:gd name="connsiteX4-209" fmla="*/ 485775 w 892175"/>
                  <a:gd name="connsiteY4-210" fmla="*/ 965200 h 997248"/>
                  <a:gd name="connsiteX5-211" fmla="*/ 652603 w 892175"/>
                  <a:gd name="connsiteY5-212" fmla="*/ 894252 h 997248"/>
                  <a:gd name="connsiteX6-213" fmla="*/ 130524 w 892175"/>
                  <a:gd name="connsiteY6-214" fmla="*/ 894252 h 997248"/>
                  <a:gd name="connsiteX7-215" fmla="*/ 0 w 892175"/>
                  <a:gd name="connsiteY7-216" fmla="*/ 763728 h 997248"/>
                  <a:gd name="connsiteX8-217" fmla="*/ 0 w 892175"/>
                  <a:gd name="connsiteY8-218" fmla="*/ 241649 h 997248"/>
                  <a:gd name="connsiteX9-219" fmla="*/ 38230 w 892175"/>
                  <a:gd name="connsiteY9-220" fmla="*/ 149355 h 997248"/>
                  <a:gd name="connsiteX0-221" fmla="*/ 396875 w 892175"/>
                  <a:gd name="connsiteY0-222" fmla="*/ 0 h 1003300"/>
                  <a:gd name="connsiteX1-223" fmla="*/ 485775 w 892175"/>
                  <a:gd name="connsiteY1-224" fmla="*/ 38100 h 1003300"/>
                  <a:gd name="connsiteX2-225" fmla="*/ 854075 w 892175"/>
                  <a:gd name="connsiteY2-226" fmla="*/ 406400 h 1003300"/>
                  <a:gd name="connsiteX3-227" fmla="*/ 854075 w 892175"/>
                  <a:gd name="connsiteY3-228" fmla="*/ 596900 h 1003300"/>
                  <a:gd name="connsiteX4-229" fmla="*/ 485775 w 892175"/>
                  <a:gd name="connsiteY4-230" fmla="*/ 965200 h 1003300"/>
                  <a:gd name="connsiteX5-231" fmla="*/ 295275 w 892175"/>
                  <a:gd name="connsiteY5-232" fmla="*/ 965200 h 1003300"/>
                  <a:gd name="connsiteX6-233" fmla="*/ 130524 w 892175"/>
                  <a:gd name="connsiteY6-234" fmla="*/ 894252 h 1003300"/>
                  <a:gd name="connsiteX7-235" fmla="*/ 0 w 892175"/>
                  <a:gd name="connsiteY7-236" fmla="*/ 763728 h 1003300"/>
                  <a:gd name="connsiteX8-237" fmla="*/ 0 w 892175"/>
                  <a:gd name="connsiteY8-238" fmla="*/ 241649 h 1003300"/>
                  <a:gd name="connsiteX9-239" fmla="*/ 38230 w 892175"/>
                  <a:gd name="connsiteY9-240" fmla="*/ 149355 h 1003300"/>
                  <a:gd name="connsiteX0-241" fmla="*/ 469900 w 965200"/>
                  <a:gd name="connsiteY0-242" fmla="*/ 0 h 1003300"/>
                  <a:gd name="connsiteX1-243" fmla="*/ 558800 w 965200"/>
                  <a:gd name="connsiteY1-244" fmla="*/ 38100 h 1003300"/>
                  <a:gd name="connsiteX2-245" fmla="*/ 927100 w 965200"/>
                  <a:gd name="connsiteY2-246" fmla="*/ 406400 h 1003300"/>
                  <a:gd name="connsiteX3-247" fmla="*/ 927100 w 965200"/>
                  <a:gd name="connsiteY3-248" fmla="*/ 596900 h 1003300"/>
                  <a:gd name="connsiteX4-249" fmla="*/ 558800 w 965200"/>
                  <a:gd name="connsiteY4-250" fmla="*/ 965200 h 1003300"/>
                  <a:gd name="connsiteX5-251" fmla="*/ 368300 w 965200"/>
                  <a:gd name="connsiteY5-252" fmla="*/ 965200 h 1003300"/>
                  <a:gd name="connsiteX6-253" fmla="*/ 0 w 965200"/>
                  <a:gd name="connsiteY6-254" fmla="*/ 596900 h 1003300"/>
                  <a:gd name="connsiteX7-255" fmla="*/ 73025 w 965200"/>
                  <a:gd name="connsiteY7-256" fmla="*/ 763728 h 1003300"/>
                  <a:gd name="connsiteX8-257" fmla="*/ 73025 w 965200"/>
                  <a:gd name="connsiteY8-258" fmla="*/ 241649 h 1003300"/>
                  <a:gd name="connsiteX9-259" fmla="*/ 111255 w 965200"/>
                  <a:gd name="connsiteY9-260" fmla="*/ 149355 h 1003300"/>
                  <a:gd name="connsiteX0-261" fmla="*/ 482134 w 977434"/>
                  <a:gd name="connsiteY0-262" fmla="*/ 0 h 1003300"/>
                  <a:gd name="connsiteX1-263" fmla="*/ 571034 w 977434"/>
                  <a:gd name="connsiteY1-264" fmla="*/ 38100 h 1003300"/>
                  <a:gd name="connsiteX2-265" fmla="*/ 939334 w 977434"/>
                  <a:gd name="connsiteY2-266" fmla="*/ 406400 h 1003300"/>
                  <a:gd name="connsiteX3-267" fmla="*/ 939334 w 977434"/>
                  <a:gd name="connsiteY3-268" fmla="*/ 596900 h 1003300"/>
                  <a:gd name="connsiteX4-269" fmla="*/ 571034 w 977434"/>
                  <a:gd name="connsiteY4-270" fmla="*/ 965200 h 1003300"/>
                  <a:gd name="connsiteX5-271" fmla="*/ 380534 w 977434"/>
                  <a:gd name="connsiteY5-272" fmla="*/ 965200 h 1003300"/>
                  <a:gd name="connsiteX6-273" fmla="*/ 12234 w 977434"/>
                  <a:gd name="connsiteY6-274" fmla="*/ 596900 h 1003300"/>
                  <a:gd name="connsiteX7-275" fmla="*/ 85259 w 977434"/>
                  <a:gd name="connsiteY7-276" fmla="*/ 763728 h 1003300"/>
                  <a:gd name="connsiteX8-277" fmla="*/ 85259 w 977434"/>
                  <a:gd name="connsiteY8-278" fmla="*/ 241649 h 1003300"/>
                  <a:gd name="connsiteX9-279" fmla="*/ 123489 w 977434"/>
                  <a:gd name="connsiteY9-280" fmla="*/ 149355 h 1003300"/>
                  <a:gd name="connsiteX0-281" fmla="*/ 501824 w 997124"/>
                  <a:gd name="connsiteY0-282" fmla="*/ 0 h 1003300"/>
                  <a:gd name="connsiteX1-283" fmla="*/ 590724 w 997124"/>
                  <a:gd name="connsiteY1-284" fmla="*/ 38100 h 1003300"/>
                  <a:gd name="connsiteX2-285" fmla="*/ 959024 w 997124"/>
                  <a:gd name="connsiteY2-286" fmla="*/ 406400 h 1003300"/>
                  <a:gd name="connsiteX3-287" fmla="*/ 959024 w 997124"/>
                  <a:gd name="connsiteY3-288" fmla="*/ 596900 h 1003300"/>
                  <a:gd name="connsiteX4-289" fmla="*/ 590724 w 997124"/>
                  <a:gd name="connsiteY4-290" fmla="*/ 965200 h 1003300"/>
                  <a:gd name="connsiteX5-291" fmla="*/ 400224 w 997124"/>
                  <a:gd name="connsiteY5-292" fmla="*/ 965200 h 1003300"/>
                  <a:gd name="connsiteX6-293" fmla="*/ 31924 w 997124"/>
                  <a:gd name="connsiteY6-294" fmla="*/ 596900 h 1003300"/>
                  <a:gd name="connsiteX7-295" fmla="*/ 104949 w 997124"/>
                  <a:gd name="connsiteY7-296" fmla="*/ 763728 h 1003300"/>
                  <a:gd name="connsiteX8-297" fmla="*/ 104949 w 997124"/>
                  <a:gd name="connsiteY8-298" fmla="*/ 241649 h 1003300"/>
                  <a:gd name="connsiteX9-299" fmla="*/ 143179 w 997124"/>
                  <a:gd name="connsiteY9-300" fmla="*/ 149355 h 1003300"/>
                  <a:gd name="connsiteX0-301" fmla="*/ 508000 w 1003300"/>
                  <a:gd name="connsiteY0-302" fmla="*/ 0 h 1003300"/>
                  <a:gd name="connsiteX1-303" fmla="*/ 596900 w 1003300"/>
                  <a:gd name="connsiteY1-304" fmla="*/ 38100 h 1003300"/>
                  <a:gd name="connsiteX2-305" fmla="*/ 965200 w 1003300"/>
                  <a:gd name="connsiteY2-306" fmla="*/ 406400 h 1003300"/>
                  <a:gd name="connsiteX3-307" fmla="*/ 965200 w 1003300"/>
                  <a:gd name="connsiteY3-308" fmla="*/ 596900 h 1003300"/>
                  <a:gd name="connsiteX4-309" fmla="*/ 596900 w 1003300"/>
                  <a:gd name="connsiteY4-310" fmla="*/ 965200 h 1003300"/>
                  <a:gd name="connsiteX5-311" fmla="*/ 406400 w 1003300"/>
                  <a:gd name="connsiteY5-312" fmla="*/ 965200 h 1003300"/>
                  <a:gd name="connsiteX6-313" fmla="*/ 38100 w 1003300"/>
                  <a:gd name="connsiteY6-314" fmla="*/ 596900 h 1003300"/>
                  <a:gd name="connsiteX7-315" fmla="*/ 38100 w 1003300"/>
                  <a:gd name="connsiteY7-316" fmla="*/ 406400 h 1003300"/>
                  <a:gd name="connsiteX8-317" fmla="*/ 111125 w 1003300"/>
                  <a:gd name="connsiteY8-318" fmla="*/ 241649 h 1003300"/>
                  <a:gd name="connsiteX9-319" fmla="*/ 149355 w 1003300"/>
                  <a:gd name="connsiteY9-320" fmla="*/ 149355 h 1003300"/>
                  <a:gd name="connsiteX0-321" fmla="*/ 508000 w 1003300"/>
                  <a:gd name="connsiteY0-322" fmla="*/ 0 h 1003300"/>
                  <a:gd name="connsiteX1-323" fmla="*/ 596900 w 1003300"/>
                  <a:gd name="connsiteY1-324" fmla="*/ 38100 h 1003300"/>
                  <a:gd name="connsiteX2-325" fmla="*/ 965200 w 1003300"/>
                  <a:gd name="connsiteY2-326" fmla="*/ 406400 h 1003300"/>
                  <a:gd name="connsiteX3-327" fmla="*/ 965200 w 1003300"/>
                  <a:gd name="connsiteY3-328" fmla="*/ 596900 h 1003300"/>
                  <a:gd name="connsiteX4-329" fmla="*/ 596900 w 1003300"/>
                  <a:gd name="connsiteY4-330" fmla="*/ 965200 h 1003300"/>
                  <a:gd name="connsiteX5-331" fmla="*/ 406400 w 1003300"/>
                  <a:gd name="connsiteY5-332" fmla="*/ 965200 h 1003300"/>
                  <a:gd name="connsiteX6-333" fmla="*/ 38100 w 1003300"/>
                  <a:gd name="connsiteY6-334" fmla="*/ 596900 h 1003300"/>
                  <a:gd name="connsiteX7-335" fmla="*/ 38100 w 1003300"/>
                  <a:gd name="connsiteY7-336" fmla="*/ 406400 h 1003300"/>
                  <a:gd name="connsiteX8-337" fmla="*/ 406400 w 1003300"/>
                  <a:gd name="connsiteY8-338" fmla="*/ 38100 h 1003300"/>
                  <a:gd name="connsiteX9-339" fmla="*/ 149355 w 1003300"/>
                  <a:gd name="connsiteY9-340" fmla="*/ 149355 h 1003300"/>
                  <a:gd name="connsiteX0-341" fmla="*/ 508000 w 1003300"/>
                  <a:gd name="connsiteY0-342" fmla="*/ 0 h 1003300"/>
                  <a:gd name="connsiteX1-343" fmla="*/ 596900 w 1003300"/>
                  <a:gd name="connsiteY1-344" fmla="*/ 38100 h 1003300"/>
                  <a:gd name="connsiteX2-345" fmla="*/ 965200 w 1003300"/>
                  <a:gd name="connsiteY2-346" fmla="*/ 406400 h 1003300"/>
                  <a:gd name="connsiteX3-347" fmla="*/ 965200 w 1003300"/>
                  <a:gd name="connsiteY3-348" fmla="*/ 596900 h 1003300"/>
                  <a:gd name="connsiteX4-349" fmla="*/ 596900 w 1003300"/>
                  <a:gd name="connsiteY4-350" fmla="*/ 965200 h 1003300"/>
                  <a:gd name="connsiteX5-351" fmla="*/ 406400 w 1003300"/>
                  <a:gd name="connsiteY5-352" fmla="*/ 965200 h 1003300"/>
                  <a:gd name="connsiteX6-353" fmla="*/ 38100 w 1003300"/>
                  <a:gd name="connsiteY6-354" fmla="*/ 596900 h 1003300"/>
                  <a:gd name="connsiteX7-355" fmla="*/ 38100 w 1003300"/>
                  <a:gd name="connsiteY7-356" fmla="*/ 406400 h 1003300"/>
                  <a:gd name="connsiteX8-357" fmla="*/ 406400 w 1003300"/>
                  <a:gd name="connsiteY8-358" fmla="*/ 38100 h 1003300"/>
                  <a:gd name="connsiteX9-359" fmla="*/ 149355 w 1003300"/>
                  <a:gd name="connsiteY9-360" fmla="*/ 149355 h 1003300"/>
                  <a:gd name="connsiteX0-361" fmla="*/ 508000 w 1003300"/>
                  <a:gd name="connsiteY0-362" fmla="*/ 0 h 1003300"/>
                  <a:gd name="connsiteX1-363" fmla="*/ 596900 w 1003300"/>
                  <a:gd name="connsiteY1-364" fmla="*/ 38100 h 1003300"/>
                  <a:gd name="connsiteX2-365" fmla="*/ 965200 w 1003300"/>
                  <a:gd name="connsiteY2-366" fmla="*/ 406400 h 1003300"/>
                  <a:gd name="connsiteX3-367" fmla="*/ 965200 w 1003300"/>
                  <a:gd name="connsiteY3-368" fmla="*/ 596900 h 1003300"/>
                  <a:gd name="connsiteX4-369" fmla="*/ 596900 w 1003300"/>
                  <a:gd name="connsiteY4-370" fmla="*/ 965200 h 1003300"/>
                  <a:gd name="connsiteX5-371" fmla="*/ 406400 w 1003300"/>
                  <a:gd name="connsiteY5-372" fmla="*/ 965200 h 1003300"/>
                  <a:gd name="connsiteX6-373" fmla="*/ 38100 w 1003300"/>
                  <a:gd name="connsiteY6-374" fmla="*/ 596900 h 1003300"/>
                  <a:gd name="connsiteX7-375" fmla="*/ 38100 w 1003300"/>
                  <a:gd name="connsiteY7-376" fmla="*/ 406400 h 1003300"/>
                  <a:gd name="connsiteX8-377" fmla="*/ 406400 w 1003300"/>
                  <a:gd name="connsiteY8-378" fmla="*/ 38100 h 1003300"/>
                  <a:gd name="connsiteX9-379" fmla="*/ 149355 w 1003300"/>
                  <a:gd name="connsiteY9-380" fmla="*/ 149355 h 1003300"/>
                  <a:gd name="connsiteX0-381" fmla="*/ 508000 w 1003300"/>
                  <a:gd name="connsiteY0-382" fmla="*/ 0 h 1003300"/>
                  <a:gd name="connsiteX1-383" fmla="*/ 596900 w 1003300"/>
                  <a:gd name="connsiteY1-384" fmla="*/ 38100 h 1003300"/>
                  <a:gd name="connsiteX2-385" fmla="*/ 965200 w 1003300"/>
                  <a:gd name="connsiteY2-386" fmla="*/ 406400 h 1003300"/>
                  <a:gd name="connsiteX3-387" fmla="*/ 965200 w 1003300"/>
                  <a:gd name="connsiteY3-388" fmla="*/ 596900 h 1003300"/>
                  <a:gd name="connsiteX4-389" fmla="*/ 596900 w 1003300"/>
                  <a:gd name="connsiteY4-390" fmla="*/ 965200 h 1003300"/>
                  <a:gd name="connsiteX5-391" fmla="*/ 406400 w 1003300"/>
                  <a:gd name="connsiteY5-392" fmla="*/ 965200 h 1003300"/>
                  <a:gd name="connsiteX6-393" fmla="*/ 38100 w 1003300"/>
                  <a:gd name="connsiteY6-394" fmla="*/ 596900 h 1003300"/>
                  <a:gd name="connsiteX7-395" fmla="*/ 38100 w 1003300"/>
                  <a:gd name="connsiteY7-396" fmla="*/ 406400 h 1003300"/>
                  <a:gd name="connsiteX8-397" fmla="*/ 406400 w 1003300"/>
                  <a:gd name="connsiteY8-398" fmla="*/ 38100 h 1003300"/>
                  <a:gd name="connsiteX9-399" fmla="*/ 508000 w 1003300"/>
                  <a:gd name="connsiteY9-400" fmla="*/ 0 h 10033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1003300" h="1003300">
                    <a:moveTo>
                      <a:pt x="508000" y="0"/>
                    </a:moveTo>
                    <a:cubicBezTo>
                      <a:pt x="533400" y="0"/>
                      <a:pt x="571500" y="12700"/>
                      <a:pt x="596900" y="38100"/>
                    </a:cubicBezTo>
                    <a:lnTo>
                      <a:pt x="965200" y="406400"/>
                    </a:lnTo>
                    <a:cubicBezTo>
                      <a:pt x="1016000" y="457200"/>
                      <a:pt x="1016000" y="546100"/>
                      <a:pt x="965200" y="596900"/>
                    </a:cubicBezTo>
                    <a:lnTo>
                      <a:pt x="596900" y="965200"/>
                    </a:lnTo>
                    <a:cubicBezTo>
                      <a:pt x="546100" y="1016000"/>
                      <a:pt x="457200" y="1016000"/>
                      <a:pt x="406400" y="965200"/>
                    </a:cubicBezTo>
                    <a:lnTo>
                      <a:pt x="38100" y="596900"/>
                    </a:lnTo>
                    <a:cubicBezTo>
                      <a:pt x="-12700" y="546100"/>
                      <a:pt x="-12700" y="457200"/>
                      <a:pt x="38100" y="406400"/>
                    </a:cubicBezTo>
                    <a:lnTo>
                      <a:pt x="406400" y="38100"/>
                    </a:lnTo>
                    <a:cubicBezTo>
                      <a:pt x="431800" y="12700"/>
                      <a:pt x="469900" y="0"/>
                      <a:pt x="50800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94000">
                    <a:schemeClr val="accent1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2000" dirty="0"/>
                  <a:t>08</a:t>
                </a:r>
                <a:endParaRPr lang="en-US" sz="2000" dirty="0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5467350" y="4009405"/>
              <a:ext cx="2569680" cy="723900"/>
              <a:chOff x="5467350" y="3723675"/>
              <a:chExt cx="2569680" cy="723900"/>
            </a:xfrm>
          </p:grpSpPr>
          <p:sp>
            <p:nvSpPr>
              <p:cNvPr id="34" name="文本框 33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448425" y="3808626"/>
                <a:ext cx="1588605" cy="58275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:r>
                  <a:rPr lang="en-US" sz="3600" dirty="0">
                    <a:solidFill>
                      <a:schemeClr val="accent1"/>
                    </a:solidFill>
                    <a:latin typeface="+mj-ea"/>
                    <a:ea typeface="+mj-ea"/>
                    <a:sym typeface="+mn-ea"/>
                  </a:rPr>
                  <a:t>IT</a:t>
                </a:r>
                <a:r>
                  <a:rPr lang="zh-CN" altLang="en-US" sz="3600" dirty="0">
                    <a:solidFill>
                      <a:schemeClr val="accent1"/>
                    </a:solidFill>
                    <a:latin typeface="+mj-ea"/>
                    <a:ea typeface="+mj-ea"/>
                    <a:sym typeface="+mn-ea"/>
                  </a:rPr>
                  <a:t>项目沟通管理</a:t>
                </a:r>
                <a:r>
                  <a:rPr lang="en-US" altLang="zh-CN" sz="3600" dirty="0">
                    <a:solidFill>
                      <a:schemeClr val="accent1"/>
                    </a:solidFill>
                    <a:latin typeface="+mj-ea"/>
                    <a:ea typeface="+mj-ea"/>
                    <a:sym typeface="+mn-ea"/>
                  </a:rPr>
                  <a:t> </a:t>
                </a:r>
                <a:endParaRPr lang="en-US" sz="3600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" name="任意多边形: 形状 5"/>
              <p:cNvSpPr/>
              <p:nvPr>
                <p:custDataLst>
                  <p:tags r:id="rId7"/>
                </p:custDataLst>
              </p:nvPr>
            </p:nvSpPr>
            <p:spPr>
              <a:xfrm>
                <a:off x="5467350" y="3723675"/>
                <a:ext cx="723900" cy="723900"/>
              </a:xfrm>
              <a:custGeom>
                <a:avLst/>
                <a:gdLst>
                  <a:gd name="connsiteX0" fmla="*/ 38230 w 783127"/>
                  <a:gd name="connsiteY0" fmla="*/ 38230 h 783127"/>
                  <a:gd name="connsiteX1" fmla="*/ 130524 w 783127"/>
                  <a:gd name="connsiteY1" fmla="*/ 0 h 783127"/>
                  <a:gd name="connsiteX2" fmla="*/ 652603 w 783127"/>
                  <a:gd name="connsiteY2" fmla="*/ 0 h 783127"/>
                  <a:gd name="connsiteX3" fmla="*/ 783127 w 783127"/>
                  <a:gd name="connsiteY3" fmla="*/ 130524 h 783127"/>
                  <a:gd name="connsiteX4" fmla="*/ 783127 w 783127"/>
                  <a:gd name="connsiteY4" fmla="*/ 652603 h 783127"/>
                  <a:gd name="connsiteX5" fmla="*/ 652603 w 783127"/>
                  <a:gd name="connsiteY5" fmla="*/ 783127 h 783127"/>
                  <a:gd name="connsiteX6" fmla="*/ 130524 w 783127"/>
                  <a:gd name="connsiteY6" fmla="*/ 783127 h 783127"/>
                  <a:gd name="connsiteX7" fmla="*/ 0 w 783127"/>
                  <a:gd name="connsiteY7" fmla="*/ 652603 h 783127"/>
                  <a:gd name="connsiteX8" fmla="*/ 0 w 783127"/>
                  <a:gd name="connsiteY8" fmla="*/ 130524 h 783127"/>
                  <a:gd name="connsiteX9" fmla="*/ 38230 w 783127"/>
                  <a:gd name="connsiteY9" fmla="*/ 38230 h 783127"/>
                  <a:gd name="connsiteX0-1" fmla="*/ 396875 w 783127"/>
                  <a:gd name="connsiteY0-2" fmla="*/ 0 h 894252"/>
                  <a:gd name="connsiteX1-3" fmla="*/ 130524 w 783127"/>
                  <a:gd name="connsiteY1-4" fmla="*/ 111125 h 894252"/>
                  <a:gd name="connsiteX2-5" fmla="*/ 652603 w 783127"/>
                  <a:gd name="connsiteY2-6" fmla="*/ 111125 h 894252"/>
                  <a:gd name="connsiteX3-7" fmla="*/ 783127 w 783127"/>
                  <a:gd name="connsiteY3-8" fmla="*/ 241649 h 894252"/>
                  <a:gd name="connsiteX4-9" fmla="*/ 783127 w 783127"/>
                  <a:gd name="connsiteY4-10" fmla="*/ 763728 h 894252"/>
                  <a:gd name="connsiteX5-11" fmla="*/ 652603 w 783127"/>
                  <a:gd name="connsiteY5-12" fmla="*/ 894252 h 894252"/>
                  <a:gd name="connsiteX6-13" fmla="*/ 130524 w 783127"/>
                  <a:gd name="connsiteY6-14" fmla="*/ 894252 h 894252"/>
                  <a:gd name="connsiteX7-15" fmla="*/ 0 w 783127"/>
                  <a:gd name="connsiteY7-16" fmla="*/ 763728 h 894252"/>
                  <a:gd name="connsiteX8-17" fmla="*/ 0 w 783127"/>
                  <a:gd name="connsiteY8-18" fmla="*/ 241649 h 894252"/>
                  <a:gd name="connsiteX9-19" fmla="*/ 38230 w 783127"/>
                  <a:gd name="connsiteY9-20" fmla="*/ 149355 h 894252"/>
                  <a:gd name="connsiteX0-21" fmla="*/ 396875 w 783127"/>
                  <a:gd name="connsiteY0-22" fmla="*/ 0 h 894252"/>
                  <a:gd name="connsiteX1-23" fmla="*/ 130524 w 783127"/>
                  <a:gd name="connsiteY1-24" fmla="*/ 111125 h 894252"/>
                  <a:gd name="connsiteX2-25" fmla="*/ 652603 w 783127"/>
                  <a:gd name="connsiteY2-26" fmla="*/ 111125 h 894252"/>
                  <a:gd name="connsiteX3-27" fmla="*/ 783127 w 783127"/>
                  <a:gd name="connsiteY3-28" fmla="*/ 241649 h 894252"/>
                  <a:gd name="connsiteX4-29" fmla="*/ 783127 w 783127"/>
                  <a:gd name="connsiteY4-30" fmla="*/ 763728 h 894252"/>
                  <a:gd name="connsiteX5-31" fmla="*/ 652603 w 783127"/>
                  <a:gd name="connsiteY5-32" fmla="*/ 894252 h 894252"/>
                  <a:gd name="connsiteX6-33" fmla="*/ 130524 w 783127"/>
                  <a:gd name="connsiteY6-34" fmla="*/ 894252 h 894252"/>
                  <a:gd name="connsiteX7-35" fmla="*/ 0 w 783127"/>
                  <a:gd name="connsiteY7-36" fmla="*/ 763728 h 894252"/>
                  <a:gd name="connsiteX8-37" fmla="*/ 0 w 783127"/>
                  <a:gd name="connsiteY8-38" fmla="*/ 241649 h 894252"/>
                  <a:gd name="connsiteX9-39" fmla="*/ 38230 w 783127"/>
                  <a:gd name="connsiteY9-40" fmla="*/ 149355 h 894252"/>
                  <a:gd name="connsiteX0-41" fmla="*/ 396875 w 783127"/>
                  <a:gd name="connsiteY0-42" fmla="*/ 0 h 894252"/>
                  <a:gd name="connsiteX1-43" fmla="*/ 130524 w 783127"/>
                  <a:gd name="connsiteY1-44" fmla="*/ 111125 h 894252"/>
                  <a:gd name="connsiteX2-45" fmla="*/ 652603 w 783127"/>
                  <a:gd name="connsiteY2-46" fmla="*/ 111125 h 894252"/>
                  <a:gd name="connsiteX3-47" fmla="*/ 783127 w 783127"/>
                  <a:gd name="connsiteY3-48" fmla="*/ 241649 h 894252"/>
                  <a:gd name="connsiteX4-49" fmla="*/ 783127 w 783127"/>
                  <a:gd name="connsiteY4-50" fmla="*/ 763728 h 894252"/>
                  <a:gd name="connsiteX5-51" fmla="*/ 652603 w 783127"/>
                  <a:gd name="connsiteY5-52" fmla="*/ 894252 h 894252"/>
                  <a:gd name="connsiteX6-53" fmla="*/ 130524 w 783127"/>
                  <a:gd name="connsiteY6-54" fmla="*/ 894252 h 894252"/>
                  <a:gd name="connsiteX7-55" fmla="*/ 0 w 783127"/>
                  <a:gd name="connsiteY7-56" fmla="*/ 763728 h 894252"/>
                  <a:gd name="connsiteX8-57" fmla="*/ 0 w 783127"/>
                  <a:gd name="connsiteY8-58" fmla="*/ 241649 h 894252"/>
                  <a:gd name="connsiteX9-59" fmla="*/ 38230 w 783127"/>
                  <a:gd name="connsiteY9-60" fmla="*/ 149355 h 894252"/>
                  <a:gd name="connsiteX0-61" fmla="*/ 396875 w 783127"/>
                  <a:gd name="connsiteY0-62" fmla="*/ 0 h 894252"/>
                  <a:gd name="connsiteX1-63" fmla="*/ 485775 w 783127"/>
                  <a:gd name="connsiteY1-64" fmla="*/ 38100 h 894252"/>
                  <a:gd name="connsiteX2-65" fmla="*/ 652603 w 783127"/>
                  <a:gd name="connsiteY2-66" fmla="*/ 111125 h 894252"/>
                  <a:gd name="connsiteX3-67" fmla="*/ 783127 w 783127"/>
                  <a:gd name="connsiteY3-68" fmla="*/ 241649 h 894252"/>
                  <a:gd name="connsiteX4-69" fmla="*/ 783127 w 783127"/>
                  <a:gd name="connsiteY4-70" fmla="*/ 763728 h 894252"/>
                  <a:gd name="connsiteX5-71" fmla="*/ 652603 w 783127"/>
                  <a:gd name="connsiteY5-72" fmla="*/ 894252 h 894252"/>
                  <a:gd name="connsiteX6-73" fmla="*/ 130524 w 783127"/>
                  <a:gd name="connsiteY6-74" fmla="*/ 894252 h 894252"/>
                  <a:gd name="connsiteX7-75" fmla="*/ 0 w 783127"/>
                  <a:gd name="connsiteY7-76" fmla="*/ 763728 h 894252"/>
                  <a:gd name="connsiteX8-77" fmla="*/ 0 w 783127"/>
                  <a:gd name="connsiteY8-78" fmla="*/ 241649 h 894252"/>
                  <a:gd name="connsiteX9-79" fmla="*/ 38230 w 783127"/>
                  <a:gd name="connsiteY9-80" fmla="*/ 149355 h 894252"/>
                  <a:gd name="connsiteX0-81" fmla="*/ 396875 w 854075"/>
                  <a:gd name="connsiteY0-82" fmla="*/ 0 h 894252"/>
                  <a:gd name="connsiteX1-83" fmla="*/ 485775 w 854075"/>
                  <a:gd name="connsiteY1-84" fmla="*/ 38100 h 894252"/>
                  <a:gd name="connsiteX2-85" fmla="*/ 854075 w 854075"/>
                  <a:gd name="connsiteY2-86" fmla="*/ 406400 h 894252"/>
                  <a:gd name="connsiteX3-87" fmla="*/ 783127 w 854075"/>
                  <a:gd name="connsiteY3-88" fmla="*/ 241649 h 894252"/>
                  <a:gd name="connsiteX4-89" fmla="*/ 783127 w 854075"/>
                  <a:gd name="connsiteY4-90" fmla="*/ 763728 h 894252"/>
                  <a:gd name="connsiteX5-91" fmla="*/ 652603 w 854075"/>
                  <a:gd name="connsiteY5-92" fmla="*/ 894252 h 894252"/>
                  <a:gd name="connsiteX6-93" fmla="*/ 130524 w 854075"/>
                  <a:gd name="connsiteY6-94" fmla="*/ 894252 h 894252"/>
                  <a:gd name="connsiteX7-95" fmla="*/ 0 w 854075"/>
                  <a:gd name="connsiteY7-96" fmla="*/ 763728 h 894252"/>
                  <a:gd name="connsiteX8-97" fmla="*/ 0 w 854075"/>
                  <a:gd name="connsiteY8-98" fmla="*/ 241649 h 894252"/>
                  <a:gd name="connsiteX9-99" fmla="*/ 38230 w 854075"/>
                  <a:gd name="connsiteY9-100" fmla="*/ 149355 h 894252"/>
                  <a:gd name="connsiteX0-101" fmla="*/ 396875 w 866471"/>
                  <a:gd name="connsiteY0-102" fmla="*/ 0 h 894252"/>
                  <a:gd name="connsiteX1-103" fmla="*/ 485775 w 866471"/>
                  <a:gd name="connsiteY1-104" fmla="*/ 38100 h 894252"/>
                  <a:gd name="connsiteX2-105" fmla="*/ 854075 w 866471"/>
                  <a:gd name="connsiteY2-106" fmla="*/ 406400 h 894252"/>
                  <a:gd name="connsiteX3-107" fmla="*/ 783127 w 866471"/>
                  <a:gd name="connsiteY3-108" fmla="*/ 241649 h 894252"/>
                  <a:gd name="connsiteX4-109" fmla="*/ 783127 w 866471"/>
                  <a:gd name="connsiteY4-110" fmla="*/ 763728 h 894252"/>
                  <a:gd name="connsiteX5-111" fmla="*/ 652603 w 866471"/>
                  <a:gd name="connsiteY5-112" fmla="*/ 894252 h 894252"/>
                  <a:gd name="connsiteX6-113" fmla="*/ 130524 w 866471"/>
                  <a:gd name="connsiteY6-114" fmla="*/ 894252 h 894252"/>
                  <a:gd name="connsiteX7-115" fmla="*/ 0 w 866471"/>
                  <a:gd name="connsiteY7-116" fmla="*/ 763728 h 894252"/>
                  <a:gd name="connsiteX8-117" fmla="*/ 0 w 866471"/>
                  <a:gd name="connsiteY8-118" fmla="*/ 241649 h 894252"/>
                  <a:gd name="connsiteX9-119" fmla="*/ 38230 w 866471"/>
                  <a:gd name="connsiteY9-120" fmla="*/ 149355 h 894252"/>
                  <a:gd name="connsiteX0-121" fmla="*/ 396875 w 886123"/>
                  <a:gd name="connsiteY0-122" fmla="*/ 0 h 894252"/>
                  <a:gd name="connsiteX1-123" fmla="*/ 485775 w 886123"/>
                  <a:gd name="connsiteY1-124" fmla="*/ 38100 h 894252"/>
                  <a:gd name="connsiteX2-125" fmla="*/ 854075 w 886123"/>
                  <a:gd name="connsiteY2-126" fmla="*/ 406400 h 894252"/>
                  <a:gd name="connsiteX3-127" fmla="*/ 783127 w 886123"/>
                  <a:gd name="connsiteY3-128" fmla="*/ 241649 h 894252"/>
                  <a:gd name="connsiteX4-129" fmla="*/ 783127 w 886123"/>
                  <a:gd name="connsiteY4-130" fmla="*/ 763728 h 894252"/>
                  <a:gd name="connsiteX5-131" fmla="*/ 652603 w 886123"/>
                  <a:gd name="connsiteY5-132" fmla="*/ 894252 h 894252"/>
                  <a:gd name="connsiteX6-133" fmla="*/ 130524 w 886123"/>
                  <a:gd name="connsiteY6-134" fmla="*/ 894252 h 894252"/>
                  <a:gd name="connsiteX7-135" fmla="*/ 0 w 886123"/>
                  <a:gd name="connsiteY7-136" fmla="*/ 763728 h 894252"/>
                  <a:gd name="connsiteX8-137" fmla="*/ 0 w 886123"/>
                  <a:gd name="connsiteY8-138" fmla="*/ 241649 h 894252"/>
                  <a:gd name="connsiteX9-139" fmla="*/ 38230 w 886123"/>
                  <a:gd name="connsiteY9-140" fmla="*/ 149355 h 894252"/>
                  <a:gd name="connsiteX0-141" fmla="*/ 396875 w 892175"/>
                  <a:gd name="connsiteY0-142" fmla="*/ 0 h 894252"/>
                  <a:gd name="connsiteX1-143" fmla="*/ 485775 w 892175"/>
                  <a:gd name="connsiteY1-144" fmla="*/ 38100 h 894252"/>
                  <a:gd name="connsiteX2-145" fmla="*/ 854075 w 892175"/>
                  <a:gd name="connsiteY2-146" fmla="*/ 406400 h 894252"/>
                  <a:gd name="connsiteX3-147" fmla="*/ 854075 w 892175"/>
                  <a:gd name="connsiteY3-148" fmla="*/ 596900 h 894252"/>
                  <a:gd name="connsiteX4-149" fmla="*/ 783127 w 892175"/>
                  <a:gd name="connsiteY4-150" fmla="*/ 763728 h 894252"/>
                  <a:gd name="connsiteX5-151" fmla="*/ 652603 w 892175"/>
                  <a:gd name="connsiteY5-152" fmla="*/ 894252 h 894252"/>
                  <a:gd name="connsiteX6-153" fmla="*/ 130524 w 892175"/>
                  <a:gd name="connsiteY6-154" fmla="*/ 894252 h 894252"/>
                  <a:gd name="connsiteX7-155" fmla="*/ 0 w 892175"/>
                  <a:gd name="connsiteY7-156" fmla="*/ 763728 h 894252"/>
                  <a:gd name="connsiteX8-157" fmla="*/ 0 w 892175"/>
                  <a:gd name="connsiteY8-158" fmla="*/ 241649 h 894252"/>
                  <a:gd name="connsiteX9-159" fmla="*/ 38230 w 892175"/>
                  <a:gd name="connsiteY9-160" fmla="*/ 149355 h 894252"/>
                  <a:gd name="connsiteX0-161" fmla="*/ 396875 w 892175"/>
                  <a:gd name="connsiteY0-162" fmla="*/ 0 h 965200"/>
                  <a:gd name="connsiteX1-163" fmla="*/ 485775 w 892175"/>
                  <a:gd name="connsiteY1-164" fmla="*/ 38100 h 965200"/>
                  <a:gd name="connsiteX2-165" fmla="*/ 854075 w 892175"/>
                  <a:gd name="connsiteY2-166" fmla="*/ 406400 h 965200"/>
                  <a:gd name="connsiteX3-167" fmla="*/ 854075 w 892175"/>
                  <a:gd name="connsiteY3-168" fmla="*/ 596900 h 965200"/>
                  <a:gd name="connsiteX4-169" fmla="*/ 485775 w 892175"/>
                  <a:gd name="connsiteY4-170" fmla="*/ 965200 h 965200"/>
                  <a:gd name="connsiteX5-171" fmla="*/ 652603 w 892175"/>
                  <a:gd name="connsiteY5-172" fmla="*/ 894252 h 965200"/>
                  <a:gd name="connsiteX6-173" fmla="*/ 130524 w 892175"/>
                  <a:gd name="connsiteY6-174" fmla="*/ 894252 h 965200"/>
                  <a:gd name="connsiteX7-175" fmla="*/ 0 w 892175"/>
                  <a:gd name="connsiteY7-176" fmla="*/ 763728 h 965200"/>
                  <a:gd name="connsiteX8-177" fmla="*/ 0 w 892175"/>
                  <a:gd name="connsiteY8-178" fmla="*/ 241649 h 965200"/>
                  <a:gd name="connsiteX9-179" fmla="*/ 38230 w 892175"/>
                  <a:gd name="connsiteY9-180" fmla="*/ 149355 h 965200"/>
                  <a:gd name="connsiteX0-181" fmla="*/ 396875 w 892175"/>
                  <a:gd name="connsiteY0-182" fmla="*/ 0 h 977596"/>
                  <a:gd name="connsiteX1-183" fmla="*/ 485775 w 892175"/>
                  <a:gd name="connsiteY1-184" fmla="*/ 38100 h 977596"/>
                  <a:gd name="connsiteX2-185" fmla="*/ 854075 w 892175"/>
                  <a:gd name="connsiteY2-186" fmla="*/ 406400 h 977596"/>
                  <a:gd name="connsiteX3-187" fmla="*/ 854075 w 892175"/>
                  <a:gd name="connsiteY3-188" fmla="*/ 596900 h 977596"/>
                  <a:gd name="connsiteX4-189" fmla="*/ 485775 w 892175"/>
                  <a:gd name="connsiteY4-190" fmla="*/ 965200 h 977596"/>
                  <a:gd name="connsiteX5-191" fmla="*/ 652603 w 892175"/>
                  <a:gd name="connsiteY5-192" fmla="*/ 894252 h 977596"/>
                  <a:gd name="connsiteX6-193" fmla="*/ 130524 w 892175"/>
                  <a:gd name="connsiteY6-194" fmla="*/ 894252 h 977596"/>
                  <a:gd name="connsiteX7-195" fmla="*/ 0 w 892175"/>
                  <a:gd name="connsiteY7-196" fmla="*/ 763728 h 977596"/>
                  <a:gd name="connsiteX8-197" fmla="*/ 0 w 892175"/>
                  <a:gd name="connsiteY8-198" fmla="*/ 241649 h 977596"/>
                  <a:gd name="connsiteX9-199" fmla="*/ 38230 w 892175"/>
                  <a:gd name="connsiteY9-200" fmla="*/ 149355 h 977596"/>
                  <a:gd name="connsiteX0-201" fmla="*/ 396875 w 892175"/>
                  <a:gd name="connsiteY0-202" fmla="*/ 0 h 997248"/>
                  <a:gd name="connsiteX1-203" fmla="*/ 485775 w 892175"/>
                  <a:gd name="connsiteY1-204" fmla="*/ 38100 h 997248"/>
                  <a:gd name="connsiteX2-205" fmla="*/ 854075 w 892175"/>
                  <a:gd name="connsiteY2-206" fmla="*/ 406400 h 997248"/>
                  <a:gd name="connsiteX3-207" fmla="*/ 854075 w 892175"/>
                  <a:gd name="connsiteY3-208" fmla="*/ 596900 h 997248"/>
                  <a:gd name="connsiteX4-209" fmla="*/ 485775 w 892175"/>
                  <a:gd name="connsiteY4-210" fmla="*/ 965200 h 997248"/>
                  <a:gd name="connsiteX5-211" fmla="*/ 652603 w 892175"/>
                  <a:gd name="connsiteY5-212" fmla="*/ 894252 h 997248"/>
                  <a:gd name="connsiteX6-213" fmla="*/ 130524 w 892175"/>
                  <a:gd name="connsiteY6-214" fmla="*/ 894252 h 997248"/>
                  <a:gd name="connsiteX7-215" fmla="*/ 0 w 892175"/>
                  <a:gd name="connsiteY7-216" fmla="*/ 763728 h 997248"/>
                  <a:gd name="connsiteX8-217" fmla="*/ 0 w 892175"/>
                  <a:gd name="connsiteY8-218" fmla="*/ 241649 h 997248"/>
                  <a:gd name="connsiteX9-219" fmla="*/ 38230 w 892175"/>
                  <a:gd name="connsiteY9-220" fmla="*/ 149355 h 997248"/>
                  <a:gd name="connsiteX0-221" fmla="*/ 396875 w 892175"/>
                  <a:gd name="connsiteY0-222" fmla="*/ 0 h 1003300"/>
                  <a:gd name="connsiteX1-223" fmla="*/ 485775 w 892175"/>
                  <a:gd name="connsiteY1-224" fmla="*/ 38100 h 1003300"/>
                  <a:gd name="connsiteX2-225" fmla="*/ 854075 w 892175"/>
                  <a:gd name="connsiteY2-226" fmla="*/ 406400 h 1003300"/>
                  <a:gd name="connsiteX3-227" fmla="*/ 854075 w 892175"/>
                  <a:gd name="connsiteY3-228" fmla="*/ 596900 h 1003300"/>
                  <a:gd name="connsiteX4-229" fmla="*/ 485775 w 892175"/>
                  <a:gd name="connsiteY4-230" fmla="*/ 965200 h 1003300"/>
                  <a:gd name="connsiteX5-231" fmla="*/ 295275 w 892175"/>
                  <a:gd name="connsiteY5-232" fmla="*/ 965200 h 1003300"/>
                  <a:gd name="connsiteX6-233" fmla="*/ 130524 w 892175"/>
                  <a:gd name="connsiteY6-234" fmla="*/ 894252 h 1003300"/>
                  <a:gd name="connsiteX7-235" fmla="*/ 0 w 892175"/>
                  <a:gd name="connsiteY7-236" fmla="*/ 763728 h 1003300"/>
                  <a:gd name="connsiteX8-237" fmla="*/ 0 w 892175"/>
                  <a:gd name="connsiteY8-238" fmla="*/ 241649 h 1003300"/>
                  <a:gd name="connsiteX9-239" fmla="*/ 38230 w 892175"/>
                  <a:gd name="connsiteY9-240" fmla="*/ 149355 h 1003300"/>
                  <a:gd name="connsiteX0-241" fmla="*/ 469900 w 965200"/>
                  <a:gd name="connsiteY0-242" fmla="*/ 0 h 1003300"/>
                  <a:gd name="connsiteX1-243" fmla="*/ 558800 w 965200"/>
                  <a:gd name="connsiteY1-244" fmla="*/ 38100 h 1003300"/>
                  <a:gd name="connsiteX2-245" fmla="*/ 927100 w 965200"/>
                  <a:gd name="connsiteY2-246" fmla="*/ 406400 h 1003300"/>
                  <a:gd name="connsiteX3-247" fmla="*/ 927100 w 965200"/>
                  <a:gd name="connsiteY3-248" fmla="*/ 596900 h 1003300"/>
                  <a:gd name="connsiteX4-249" fmla="*/ 558800 w 965200"/>
                  <a:gd name="connsiteY4-250" fmla="*/ 965200 h 1003300"/>
                  <a:gd name="connsiteX5-251" fmla="*/ 368300 w 965200"/>
                  <a:gd name="connsiteY5-252" fmla="*/ 965200 h 1003300"/>
                  <a:gd name="connsiteX6-253" fmla="*/ 0 w 965200"/>
                  <a:gd name="connsiteY6-254" fmla="*/ 596900 h 1003300"/>
                  <a:gd name="connsiteX7-255" fmla="*/ 73025 w 965200"/>
                  <a:gd name="connsiteY7-256" fmla="*/ 763728 h 1003300"/>
                  <a:gd name="connsiteX8-257" fmla="*/ 73025 w 965200"/>
                  <a:gd name="connsiteY8-258" fmla="*/ 241649 h 1003300"/>
                  <a:gd name="connsiteX9-259" fmla="*/ 111255 w 965200"/>
                  <a:gd name="connsiteY9-260" fmla="*/ 149355 h 1003300"/>
                  <a:gd name="connsiteX0-261" fmla="*/ 482134 w 977434"/>
                  <a:gd name="connsiteY0-262" fmla="*/ 0 h 1003300"/>
                  <a:gd name="connsiteX1-263" fmla="*/ 571034 w 977434"/>
                  <a:gd name="connsiteY1-264" fmla="*/ 38100 h 1003300"/>
                  <a:gd name="connsiteX2-265" fmla="*/ 939334 w 977434"/>
                  <a:gd name="connsiteY2-266" fmla="*/ 406400 h 1003300"/>
                  <a:gd name="connsiteX3-267" fmla="*/ 939334 w 977434"/>
                  <a:gd name="connsiteY3-268" fmla="*/ 596900 h 1003300"/>
                  <a:gd name="connsiteX4-269" fmla="*/ 571034 w 977434"/>
                  <a:gd name="connsiteY4-270" fmla="*/ 965200 h 1003300"/>
                  <a:gd name="connsiteX5-271" fmla="*/ 380534 w 977434"/>
                  <a:gd name="connsiteY5-272" fmla="*/ 965200 h 1003300"/>
                  <a:gd name="connsiteX6-273" fmla="*/ 12234 w 977434"/>
                  <a:gd name="connsiteY6-274" fmla="*/ 596900 h 1003300"/>
                  <a:gd name="connsiteX7-275" fmla="*/ 85259 w 977434"/>
                  <a:gd name="connsiteY7-276" fmla="*/ 763728 h 1003300"/>
                  <a:gd name="connsiteX8-277" fmla="*/ 85259 w 977434"/>
                  <a:gd name="connsiteY8-278" fmla="*/ 241649 h 1003300"/>
                  <a:gd name="connsiteX9-279" fmla="*/ 123489 w 977434"/>
                  <a:gd name="connsiteY9-280" fmla="*/ 149355 h 1003300"/>
                  <a:gd name="connsiteX0-281" fmla="*/ 501824 w 997124"/>
                  <a:gd name="connsiteY0-282" fmla="*/ 0 h 1003300"/>
                  <a:gd name="connsiteX1-283" fmla="*/ 590724 w 997124"/>
                  <a:gd name="connsiteY1-284" fmla="*/ 38100 h 1003300"/>
                  <a:gd name="connsiteX2-285" fmla="*/ 959024 w 997124"/>
                  <a:gd name="connsiteY2-286" fmla="*/ 406400 h 1003300"/>
                  <a:gd name="connsiteX3-287" fmla="*/ 959024 w 997124"/>
                  <a:gd name="connsiteY3-288" fmla="*/ 596900 h 1003300"/>
                  <a:gd name="connsiteX4-289" fmla="*/ 590724 w 997124"/>
                  <a:gd name="connsiteY4-290" fmla="*/ 965200 h 1003300"/>
                  <a:gd name="connsiteX5-291" fmla="*/ 400224 w 997124"/>
                  <a:gd name="connsiteY5-292" fmla="*/ 965200 h 1003300"/>
                  <a:gd name="connsiteX6-293" fmla="*/ 31924 w 997124"/>
                  <a:gd name="connsiteY6-294" fmla="*/ 596900 h 1003300"/>
                  <a:gd name="connsiteX7-295" fmla="*/ 104949 w 997124"/>
                  <a:gd name="connsiteY7-296" fmla="*/ 763728 h 1003300"/>
                  <a:gd name="connsiteX8-297" fmla="*/ 104949 w 997124"/>
                  <a:gd name="connsiteY8-298" fmla="*/ 241649 h 1003300"/>
                  <a:gd name="connsiteX9-299" fmla="*/ 143179 w 997124"/>
                  <a:gd name="connsiteY9-300" fmla="*/ 149355 h 1003300"/>
                  <a:gd name="connsiteX0-301" fmla="*/ 508000 w 1003300"/>
                  <a:gd name="connsiteY0-302" fmla="*/ 0 h 1003300"/>
                  <a:gd name="connsiteX1-303" fmla="*/ 596900 w 1003300"/>
                  <a:gd name="connsiteY1-304" fmla="*/ 38100 h 1003300"/>
                  <a:gd name="connsiteX2-305" fmla="*/ 965200 w 1003300"/>
                  <a:gd name="connsiteY2-306" fmla="*/ 406400 h 1003300"/>
                  <a:gd name="connsiteX3-307" fmla="*/ 965200 w 1003300"/>
                  <a:gd name="connsiteY3-308" fmla="*/ 596900 h 1003300"/>
                  <a:gd name="connsiteX4-309" fmla="*/ 596900 w 1003300"/>
                  <a:gd name="connsiteY4-310" fmla="*/ 965200 h 1003300"/>
                  <a:gd name="connsiteX5-311" fmla="*/ 406400 w 1003300"/>
                  <a:gd name="connsiteY5-312" fmla="*/ 965200 h 1003300"/>
                  <a:gd name="connsiteX6-313" fmla="*/ 38100 w 1003300"/>
                  <a:gd name="connsiteY6-314" fmla="*/ 596900 h 1003300"/>
                  <a:gd name="connsiteX7-315" fmla="*/ 38100 w 1003300"/>
                  <a:gd name="connsiteY7-316" fmla="*/ 406400 h 1003300"/>
                  <a:gd name="connsiteX8-317" fmla="*/ 111125 w 1003300"/>
                  <a:gd name="connsiteY8-318" fmla="*/ 241649 h 1003300"/>
                  <a:gd name="connsiteX9-319" fmla="*/ 149355 w 1003300"/>
                  <a:gd name="connsiteY9-320" fmla="*/ 149355 h 1003300"/>
                  <a:gd name="connsiteX0-321" fmla="*/ 508000 w 1003300"/>
                  <a:gd name="connsiteY0-322" fmla="*/ 0 h 1003300"/>
                  <a:gd name="connsiteX1-323" fmla="*/ 596900 w 1003300"/>
                  <a:gd name="connsiteY1-324" fmla="*/ 38100 h 1003300"/>
                  <a:gd name="connsiteX2-325" fmla="*/ 965200 w 1003300"/>
                  <a:gd name="connsiteY2-326" fmla="*/ 406400 h 1003300"/>
                  <a:gd name="connsiteX3-327" fmla="*/ 965200 w 1003300"/>
                  <a:gd name="connsiteY3-328" fmla="*/ 596900 h 1003300"/>
                  <a:gd name="connsiteX4-329" fmla="*/ 596900 w 1003300"/>
                  <a:gd name="connsiteY4-330" fmla="*/ 965200 h 1003300"/>
                  <a:gd name="connsiteX5-331" fmla="*/ 406400 w 1003300"/>
                  <a:gd name="connsiteY5-332" fmla="*/ 965200 h 1003300"/>
                  <a:gd name="connsiteX6-333" fmla="*/ 38100 w 1003300"/>
                  <a:gd name="connsiteY6-334" fmla="*/ 596900 h 1003300"/>
                  <a:gd name="connsiteX7-335" fmla="*/ 38100 w 1003300"/>
                  <a:gd name="connsiteY7-336" fmla="*/ 406400 h 1003300"/>
                  <a:gd name="connsiteX8-337" fmla="*/ 406400 w 1003300"/>
                  <a:gd name="connsiteY8-338" fmla="*/ 38100 h 1003300"/>
                  <a:gd name="connsiteX9-339" fmla="*/ 149355 w 1003300"/>
                  <a:gd name="connsiteY9-340" fmla="*/ 149355 h 1003300"/>
                  <a:gd name="connsiteX0-341" fmla="*/ 508000 w 1003300"/>
                  <a:gd name="connsiteY0-342" fmla="*/ 0 h 1003300"/>
                  <a:gd name="connsiteX1-343" fmla="*/ 596900 w 1003300"/>
                  <a:gd name="connsiteY1-344" fmla="*/ 38100 h 1003300"/>
                  <a:gd name="connsiteX2-345" fmla="*/ 965200 w 1003300"/>
                  <a:gd name="connsiteY2-346" fmla="*/ 406400 h 1003300"/>
                  <a:gd name="connsiteX3-347" fmla="*/ 965200 w 1003300"/>
                  <a:gd name="connsiteY3-348" fmla="*/ 596900 h 1003300"/>
                  <a:gd name="connsiteX4-349" fmla="*/ 596900 w 1003300"/>
                  <a:gd name="connsiteY4-350" fmla="*/ 965200 h 1003300"/>
                  <a:gd name="connsiteX5-351" fmla="*/ 406400 w 1003300"/>
                  <a:gd name="connsiteY5-352" fmla="*/ 965200 h 1003300"/>
                  <a:gd name="connsiteX6-353" fmla="*/ 38100 w 1003300"/>
                  <a:gd name="connsiteY6-354" fmla="*/ 596900 h 1003300"/>
                  <a:gd name="connsiteX7-355" fmla="*/ 38100 w 1003300"/>
                  <a:gd name="connsiteY7-356" fmla="*/ 406400 h 1003300"/>
                  <a:gd name="connsiteX8-357" fmla="*/ 406400 w 1003300"/>
                  <a:gd name="connsiteY8-358" fmla="*/ 38100 h 1003300"/>
                  <a:gd name="connsiteX9-359" fmla="*/ 149355 w 1003300"/>
                  <a:gd name="connsiteY9-360" fmla="*/ 149355 h 1003300"/>
                  <a:gd name="connsiteX0-361" fmla="*/ 508000 w 1003300"/>
                  <a:gd name="connsiteY0-362" fmla="*/ 0 h 1003300"/>
                  <a:gd name="connsiteX1-363" fmla="*/ 596900 w 1003300"/>
                  <a:gd name="connsiteY1-364" fmla="*/ 38100 h 1003300"/>
                  <a:gd name="connsiteX2-365" fmla="*/ 965200 w 1003300"/>
                  <a:gd name="connsiteY2-366" fmla="*/ 406400 h 1003300"/>
                  <a:gd name="connsiteX3-367" fmla="*/ 965200 w 1003300"/>
                  <a:gd name="connsiteY3-368" fmla="*/ 596900 h 1003300"/>
                  <a:gd name="connsiteX4-369" fmla="*/ 596900 w 1003300"/>
                  <a:gd name="connsiteY4-370" fmla="*/ 965200 h 1003300"/>
                  <a:gd name="connsiteX5-371" fmla="*/ 406400 w 1003300"/>
                  <a:gd name="connsiteY5-372" fmla="*/ 965200 h 1003300"/>
                  <a:gd name="connsiteX6-373" fmla="*/ 38100 w 1003300"/>
                  <a:gd name="connsiteY6-374" fmla="*/ 596900 h 1003300"/>
                  <a:gd name="connsiteX7-375" fmla="*/ 38100 w 1003300"/>
                  <a:gd name="connsiteY7-376" fmla="*/ 406400 h 1003300"/>
                  <a:gd name="connsiteX8-377" fmla="*/ 406400 w 1003300"/>
                  <a:gd name="connsiteY8-378" fmla="*/ 38100 h 1003300"/>
                  <a:gd name="connsiteX9-379" fmla="*/ 149355 w 1003300"/>
                  <a:gd name="connsiteY9-380" fmla="*/ 149355 h 1003300"/>
                  <a:gd name="connsiteX0-381" fmla="*/ 508000 w 1003300"/>
                  <a:gd name="connsiteY0-382" fmla="*/ 0 h 1003300"/>
                  <a:gd name="connsiteX1-383" fmla="*/ 596900 w 1003300"/>
                  <a:gd name="connsiteY1-384" fmla="*/ 38100 h 1003300"/>
                  <a:gd name="connsiteX2-385" fmla="*/ 965200 w 1003300"/>
                  <a:gd name="connsiteY2-386" fmla="*/ 406400 h 1003300"/>
                  <a:gd name="connsiteX3-387" fmla="*/ 965200 w 1003300"/>
                  <a:gd name="connsiteY3-388" fmla="*/ 596900 h 1003300"/>
                  <a:gd name="connsiteX4-389" fmla="*/ 596900 w 1003300"/>
                  <a:gd name="connsiteY4-390" fmla="*/ 965200 h 1003300"/>
                  <a:gd name="connsiteX5-391" fmla="*/ 406400 w 1003300"/>
                  <a:gd name="connsiteY5-392" fmla="*/ 965200 h 1003300"/>
                  <a:gd name="connsiteX6-393" fmla="*/ 38100 w 1003300"/>
                  <a:gd name="connsiteY6-394" fmla="*/ 596900 h 1003300"/>
                  <a:gd name="connsiteX7-395" fmla="*/ 38100 w 1003300"/>
                  <a:gd name="connsiteY7-396" fmla="*/ 406400 h 1003300"/>
                  <a:gd name="connsiteX8-397" fmla="*/ 406400 w 1003300"/>
                  <a:gd name="connsiteY8-398" fmla="*/ 38100 h 1003300"/>
                  <a:gd name="connsiteX9-399" fmla="*/ 508000 w 1003300"/>
                  <a:gd name="connsiteY9-400" fmla="*/ 0 h 10033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1003300" h="1003300">
                    <a:moveTo>
                      <a:pt x="508000" y="0"/>
                    </a:moveTo>
                    <a:cubicBezTo>
                      <a:pt x="533400" y="0"/>
                      <a:pt x="571500" y="12700"/>
                      <a:pt x="596900" y="38100"/>
                    </a:cubicBezTo>
                    <a:lnTo>
                      <a:pt x="965200" y="406400"/>
                    </a:lnTo>
                    <a:cubicBezTo>
                      <a:pt x="1016000" y="457200"/>
                      <a:pt x="1016000" y="546100"/>
                      <a:pt x="965200" y="596900"/>
                    </a:cubicBezTo>
                    <a:lnTo>
                      <a:pt x="596900" y="965200"/>
                    </a:lnTo>
                    <a:cubicBezTo>
                      <a:pt x="546100" y="1016000"/>
                      <a:pt x="457200" y="1016000"/>
                      <a:pt x="406400" y="965200"/>
                    </a:cubicBezTo>
                    <a:lnTo>
                      <a:pt x="38100" y="596900"/>
                    </a:lnTo>
                    <a:cubicBezTo>
                      <a:pt x="-12700" y="546100"/>
                      <a:pt x="-12700" y="457200"/>
                      <a:pt x="38100" y="406400"/>
                    </a:cubicBezTo>
                    <a:lnTo>
                      <a:pt x="406400" y="38100"/>
                    </a:lnTo>
                    <a:cubicBezTo>
                      <a:pt x="431800" y="12700"/>
                      <a:pt x="469900" y="0"/>
                      <a:pt x="50800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94000">
                    <a:schemeClr val="accent1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2000" dirty="0"/>
                  <a:t>09</a:t>
                </a:r>
                <a:endParaRPr lang="en-US" sz="2000" dirty="0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5467350" y="4978091"/>
              <a:ext cx="2471511" cy="723900"/>
              <a:chOff x="5467350" y="4754350"/>
              <a:chExt cx="2471511" cy="723900"/>
            </a:xfrm>
          </p:grpSpPr>
          <p:sp>
            <p:nvSpPr>
              <p:cNvPr id="3" name="文本框 2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448425" y="4839301"/>
                <a:ext cx="1490436" cy="58275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:r>
                  <a:rPr lang="en-US" sz="3600" dirty="0">
                    <a:solidFill>
                      <a:schemeClr val="accent1"/>
                    </a:solidFill>
                    <a:latin typeface="+mj-ea"/>
                    <a:ea typeface="+mj-ea"/>
                    <a:sym typeface="+mn-ea"/>
                  </a:rPr>
                  <a:t>IT</a:t>
                </a:r>
                <a:r>
                  <a:rPr lang="zh-CN" altLang="en-US" sz="3600" dirty="0">
                    <a:solidFill>
                      <a:schemeClr val="accent1"/>
                    </a:solidFill>
                    <a:latin typeface="+mj-ea"/>
                    <a:ea typeface="+mj-ea"/>
                    <a:sym typeface="+mn-ea"/>
                  </a:rPr>
                  <a:t>项目风险管理</a:t>
                </a:r>
                <a:endParaRPr lang="en-US" sz="3600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" name="任意多边形: 形状 6"/>
              <p:cNvSpPr/>
              <p:nvPr>
                <p:custDataLst>
                  <p:tags r:id="rId9"/>
                </p:custDataLst>
              </p:nvPr>
            </p:nvSpPr>
            <p:spPr>
              <a:xfrm>
                <a:off x="5467350" y="4754350"/>
                <a:ext cx="723900" cy="723900"/>
              </a:xfrm>
              <a:custGeom>
                <a:avLst/>
                <a:gdLst>
                  <a:gd name="connsiteX0" fmla="*/ 38230 w 783127"/>
                  <a:gd name="connsiteY0" fmla="*/ 38230 h 783127"/>
                  <a:gd name="connsiteX1" fmla="*/ 130524 w 783127"/>
                  <a:gd name="connsiteY1" fmla="*/ 0 h 783127"/>
                  <a:gd name="connsiteX2" fmla="*/ 652603 w 783127"/>
                  <a:gd name="connsiteY2" fmla="*/ 0 h 783127"/>
                  <a:gd name="connsiteX3" fmla="*/ 783127 w 783127"/>
                  <a:gd name="connsiteY3" fmla="*/ 130524 h 783127"/>
                  <a:gd name="connsiteX4" fmla="*/ 783127 w 783127"/>
                  <a:gd name="connsiteY4" fmla="*/ 652603 h 783127"/>
                  <a:gd name="connsiteX5" fmla="*/ 652603 w 783127"/>
                  <a:gd name="connsiteY5" fmla="*/ 783127 h 783127"/>
                  <a:gd name="connsiteX6" fmla="*/ 130524 w 783127"/>
                  <a:gd name="connsiteY6" fmla="*/ 783127 h 783127"/>
                  <a:gd name="connsiteX7" fmla="*/ 0 w 783127"/>
                  <a:gd name="connsiteY7" fmla="*/ 652603 h 783127"/>
                  <a:gd name="connsiteX8" fmla="*/ 0 w 783127"/>
                  <a:gd name="connsiteY8" fmla="*/ 130524 h 783127"/>
                  <a:gd name="connsiteX9" fmla="*/ 38230 w 783127"/>
                  <a:gd name="connsiteY9" fmla="*/ 38230 h 783127"/>
                  <a:gd name="connsiteX0-1" fmla="*/ 396875 w 783127"/>
                  <a:gd name="connsiteY0-2" fmla="*/ 0 h 894252"/>
                  <a:gd name="connsiteX1-3" fmla="*/ 130524 w 783127"/>
                  <a:gd name="connsiteY1-4" fmla="*/ 111125 h 894252"/>
                  <a:gd name="connsiteX2-5" fmla="*/ 652603 w 783127"/>
                  <a:gd name="connsiteY2-6" fmla="*/ 111125 h 894252"/>
                  <a:gd name="connsiteX3-7" fmla="*/ 783127 w 783127"/>
                  <a:gd name="connsiteY3-8" fmla="*/ 241649 h 894252"/>
                  <a:gd name="connsiteX4-9" fmla="*/ 783127 w 783127"/>
                  <a:gd name="connsiteY4-10" fmla="*/ 763728 h 894252"/>
                  <a:gd name="connsiteX5-11" fmla="*/ 652603 w 783127"/>
                  <a:gd name="connsiteY5-12" fmla="*/ 894252 h 894252"/>
                  <a:gd name="connsiteX6-13" fmla="*/ 130524 w 783127"/>
                  <a:gd name="connsiteY6-14" fmla="*/ 894252 h 894252"/>
                  <a:gd name="connsiteX7-15" fmla="*/ 0 w 783127"/>
                  <a:gd name="connsiteY7-16" fmla="*/ 763728 h 894252"/>
                  <a:gd name="connsiteX8-17" fmla="*/ 0 w 783127"/>
                  <a:gd name="connsiteY8-18" fmla="*/ 241649 h 894252"/>
                  <a:gd name="connsiteX9-19" fmla="*/ 38230 w 783127"/>
                  <a:gd name="connsiteY9-20" fmla="*/ 149355 h 894252"/>
                  <a:gd name="connsiteX0-21" fmla="*/ 396875 w 783127"/>
                  <a:gd name="connsiteY0-22" fmla="*/ 0 h 894252"/>
                  <a:gd name="connsiteX1-23" fmla="*/ 130524 w 783127"/>
                  <a:gd name="connsiteY1-24" fmla="*/ 111125 h 894252"/>
                  <a:gd name="connsiteX2-25" fmla="*/ 652603 w 783127"/>
                  <a:gd name="connsiteY2-26" fmla="*/ 111125 h 894252"/>
                  <a:gd name="connsiteX3-27" fmla="*/ 783127 w 783127"/>
                  <a:gd name="connsiteY3-28" fmla="*/ 241649 h 894252"/>
                  <a:gd name="connsiteX4-29" fmla="*/ 783127 w 783127"/>
                  <a:gd name="connsiteY4-30" fmla="*/ 763728 h 894252"/>
                  <a:gd name="connsiteX5-31" fmla="*/ 652603 w 783127"/>
                  <a:gd name="connsiteY5-32" fmla="*/ 894252 h 894252"/>
                  <a:gd name="connsiteX6-33" fmla="*/ 130524 w 783127"/>
                  <a:gd name="connsiteY6-34" fmla="*/ 894252 h 894252"/>
                  <a:gd name="connsiteX7-35" fmla="*/ 0 w 783127"/>
                  <a:gd name="connsiteY7-36" fmla="*/ 763728 h 894252"/>
                  <a:gd name="connsiteX8-37" fmla="*/ 0 w 783127"/>
                  <a:gd name="connsiteY8-38" fmla="*/ 241649 h 894252"/>
                  <a:gd name="connsiteX9-39" fmla="*/ 38230 w 783127"/>
                  <a:gd name="connsiteY9-40" fmla="*/ 149355 h 894252"/>
                  <a:gd name="connsiteX0-41" fmla="*/ 396875 w 783127"/>
                  <a:gd name="connsiteY0-42" fmla="*/ 0 h 894252"/>
                  <a:gd name="connsiteX1-43" fmla="*/ 130524 w 783127"/>
                  <a:gd name="connsiteY1-44" fmla="*/ 111125 h 894252"/>
                  <a:gd name="connsiteX2-45" fmla="*/ 652603 w 783127"/>
                  <a:gd name="connsiteY2-46" fmla="*/ 111125 h 894252"/>
                  <a:gd name="connsiteX3-47" fmla="*/ 783127 w 783127"/>
                  <a:gd name="connsiteY3-48" fmla="*/ 241649 h 894252"/>
                  <a:gd name="connsiteX4-49" fmla="*/ 783127 w 783127"/>
                  <a:gd name="connsiteY4-50" fmla="*/ 763728 h 894252"/>
                  <a:gd name="connsiteX5-51" fmla="*/ 652603 w 783127"/>
                  <a:gd name="connsiteY5-52" fmla="*/ 894252 h 894252"/>
                  <a:gd name="connsiteX6-53" fmla="*/ 130524 w 783127"/>
                  <a:gd name="connsiteY6-54" fmla="*/ 894252 h 894252"/>
                  <a:gd name="connsiteX7-55" fmla="*/ 0 w 783127"/>
                  <a:gd name="connsiteY7-56" fmla="*/ 763728 h 894252"/>
                  <a:gd name="connsiteX8-57" fmla="*/ 0 w 783127"/>
                  <a:gd name="connsiteY8-58" fmla="*/ 241649 h 894252"/>
                  <a:gd name="connsiteX9-59" fmla="*/ 38230 w 783127"/>
                  <a:gd name="connsiteY9-60" fmla="*/ 149355 h 894252"/>
                  <a:gd name="connsiteX0-61" fmla="*/ 396875 w 783127"/>
                  <a:gd name="connsiteY0-62" fmla="*/ 0 h 894252"/>
                  <a:gd name="connsiteX1-63" fmla="*/ 485775 w 783127"/>
                  <a:gd name="connsiteY1-64" fmla="*/ 38100 h 894252"/>
                  <a:gd name="connsiteX2-65" fmla="*/ 652603 w 783127"/>
                  <a:gd name="connsiteY2-66" fmla="*/ 111125 h 894252"/>
                  <a:gd name="connsiteX3-67" fmla="*/ 783127 w 783127"/>
                  <a:gd name="connsiteY3-68" fmla="*/ 241649 h 894252"/>
                  <a:gd name="connsiteX4-69" fmla="*/ 783127 w 783127"/>
                  <a:gd name="connsiteY4-70" fmla="*/ 763728 h 894252"/>
                  <a:gd name="connsiteX5-71" fmla="*/ 652603 w 783127"/>
                  <a:gd name="connsiteY5-72" fmla="*/ 894252 h 894252"/>
                  <a:gd name="connsiteX6-73" fmla="*/ 130524 w 783127"/>
                  <a:gd name="connsiteY6-74" fmla="*/ 894252 h 894252"/>
                  <a:gd name="connsiteX7-75" fmla="*/ 0 w 783127"/>
                  <a:gd name="connsiteY7-76" fmla="*/ 763728 h 894252"/>
                  <a:gd name="connsiteX8-77" fmla="*/ 0 w 783127"/>
                  <a:gd name="connsiteY8-78" fmla="*/ 241649 h 894252"/>
                  <a:gd name="connsiteX9-79" fmla="*/ 38230 w 783127"/>
                  <a:gd name="connsiteY9-80" fmla="*/ 149355 h 894252"/>
                  <a:gd name="connsiteX0-81" fmla="*/ 396875 w 854075"/>
                  <a:gd name="connsiteY0-82" fmla="*/ 0 h 894252"/>
                  <a:gd name="connsiteX1-83" fmla="*/ 485775 w 854075"/>
                  <a:gd name="connsiteY1-84" fmla="*/ 38100 h 894252"/>
                  <a:gd name="connsiteX2-85" fmla="*/ 854075 w 854075"/>
                  <a:gd name="connsiteY2-86" fmla="*/ 406400 h 894252"/>
                  <a:gd name="connsiteX3-87" fmla="*/ 783127 w 854075"/>
                  <a:gd name="connsiteY3-88" fmla="*/ 241649 h 894252"/>
                  <a:gd name="connsiteX4-89" fmla="*/ 783127 w 854075"/>
                  <a:gd name="connsiteY4-90" fmla="*/ 763728 h 894252"/>
                  <a:gd name="connsiteX5-91" fmla="*/ 652603 w 854075"/>
                  <a:gd name="connsiteY5-92" fmla="*/ 894252 h 894252"/>
                  <a:gd name="connsiteX6-93" fmla="*/ 130524 w 854075"/>
                  <a:gd name="connsiteY6-94" fmla="*/ 894252 h 894252"/>
                  <a:gd name="connsiteX7-95" fmla="*/ 0 w 854075"/>
                  <a:gd name="connsiteY7-96" fmla="*/ 763728 h 894252"/>
                  <a:gd name="connsiteX8-97" fmla="*/ 0 w 854075"/>
                  <a:gd name="connsiteY8-98" fmla="*/ 241649 h 894252"/>
                  <a:gd name="connsiteX9-99" fmla="*/ 38230 w 854075"/>
                  <a:gd name="connsiteY9-100" fmla="*/ 149355 h 894252"/>
                  <a:gd name="connsiteX0-101" fmla="*/ 396875 w 866471"/>
                  <a:gd name="connsiteY0-102" fmla="*/ 0 h 894252"/>
                  <a:gd name="connsiteX1-103" fmla="*/ 485775 w 866471"/>
                  <a:gd name="connsiteY1-104" fmla="*/ 38100 h 894252"/>
                  <a:gd name="connsiteX2-105" fmla="*/ 854075 w 866471"/>
                  <a:gd name="connsiteY2-106" fmla="*/ 406400 h 894252"/>
                  <a:gd name="connsiteX3-107" fmla="*/ 783127 w 866471"/>
                  <a:gd name="connsiteY3-108" fmla="*/ 241649 h 894252"/>
                  <a:gd name="connsiteX4-109" fmla="*/ 783127 w 866471"/>
                  <a:gd name="connsiteY4-110" fmla="*/ 763728 h 894252"/>
                  <a:gd name="connsiteX5-111" fmla="*/ 652603 w 866471"/>
                  <a:gd name="connsiteY5-112" fmla="*/ 894252 h 894252"/>
                  <a:gd name="connsiteX6-113" fmla="*/ 130524 w 866471"/>
                  <a:gd name="connsiteY6-114" fmla="*/ 894252 h 894252"/>
                  <a:gd name="connsiteX7-115" fmla="*/ 0 w 866471"/>
                  <a:gd name="connsiteY7-116" fmla="*/ 763728 h 894252"/>
                  <a:gd name="connsiteX8-117" fmla="*/ 0 w 866471"/>
                  <a:gd name="connsiteY8-118" fmla="*/ 241649 h 894252"/>
                  <a:gd name="connsiteX9-119" fmla="*/ 38230 w 866471"/>
                  <a:gd name="connsiteY9-120" fmla="*/ 149355 h 894252"/>
                  <a:gd name="connsiteX0-121" fmla="*/ 396875 w 886123"/>
                  <a:gd name="connsiteY0-122" fmla="*/ 0 h 894252"/>
                  <a:gd name="connsiteX1-123" fmla="*/ 485775 w 886123"/>
                  <a:gd name="connsiteY1-124" fmla="*/ 38100 h 894252"/>
                  <a:gd name="connsiteX2-125" fmla="*/ 854075 w 886123"/>
                  <a:gd name="connsiteY2-126" fmla="*/ 406400 h 894252"/>
                  <a:gd name="connsiteX3-127" fmla="*/ 783127 w 886123"/>
                  <a:gd name="connsiteY3-128" fmla="*/ 241649 h 894252"/>
                  <a:gd name="connsiteX4-129" fmla="*/ 783127 w 886123"/>
                  <a:gd name="connsiteY4-130" fmla="*/ 763728 h 894252"/>
                  <a:gd name="connsiteX5-131" fmla="*/ 652603 w 886123"/>
                  <a:gd name="connsiteY5-132" fmla="*/ 894252 h 894252"/>
                  <a:gd name="connsiteX6-133" fmla="*/ 130524 w 886123"/>
                  <a:gd name="connsiteY6-134" fmla="*/ 894252 h 894252"/>
                  <a:gd name="connsiteX7-135" fmla="*/ 0 w 886123"/>
                  <a:gd name="connsiteY7-136" fmla="*/ 763728 h 894252"/>
                  <a:gd name="connsiteX8-137" fmla="*/ 0 w 886123"/>
                  <a:gd name="connsiteY8-138" fmla="*/ 241649 h 894252"/>
                  <a:gd name="connsiteX9-139" fmla="*/ 38230 w 886123"/>
                  <a:gd name="connsiteY9-140" fmla="*/ 149355 h 894252"/>
                  <a:gd name="connsiteX0-141" fmla="*/ 396875 w 892175"/>
                  <a:gd name="connsiteY0-142" fmla="*/ 0 h 894252"/>
                  <a:gd name="connsiteX1-143" fmla="*/ 485775 w 892175"/>
                  <a:gd name="connsiteY1-144" fmla="*/ 38100 h 894252"/>
                  <a:gd name="connsiteX2-145" fmla="*/ 854075 w 892175"/>
                  <a:gd name="connsiteY2-146" fmla="*/ 406400 h 894252"/>
                  <a:gd name="connsiteX3-147" fmla="*/ 854075 w 892175"/>
                  <a:gd name="connsiteY3-148" fmla="*/ 596900 h 894252"/>
                  <a:gd name="connsiteX4-149" fmla="*/ 783127 w 892175"/>
                  <a:gd name="connsiteY4-150" fmla="*/ 763728 h 894252"/>
                  <a:gd name="connsiteX5-151" fmla="*/ 652603 w 892175"/>
                  <a:gd name="connsiteY5-152" fmla="*/ 894252 h 894252"/>
                  <a:gd name="connsiteX6-153" fmla="*/ 130524 w 892175"/>
                  <a:gd name="connsiteY6-154" fmla="*/ 894252 h 894252"/>
                  <a:gd name="connsiteX7-155" fmla="*/ 0 w 892175"/>
                  <a:gd name="connsiteY7-156" fmla="*/ 763728 h 894252"/>
                  <a:gd name="connsiteX8-157" fmla="*/ 0 w 892175"/>
                  <a:gd name="connsiteY8-158" fmla="*/ 241649 h 894252"/>
                  <a:gd name="connsiteX9-159" fmla="*/ 38230 w 892175"/>
                  <a:gd name="connsiteY9-160" fmla="*/ 149355 h 894252"/>
                  <a:gd name="connsiteX0-161" fmla="*/ 396875 w 892175"/>
                  <a:gd name="connsiteY0-162" fmla="*/ 0 h 965200"/>
                  <a:gd name="connsiteX1-163" fmla="*/ 485775 w 892175"/>
                  <a:gd name="connsiteY1-164" fmla="*/ 38100 h 965200"/>
                  <a:gd name="connsiteX2-165" fmla="*/ 854075 w 892175"/>
                  <a:gd name="connsiteY2-166" fmla="*/ 406400 h 965200"/>
                  <a:gd name="connsiteX3-167" fmla="*/ 854075 w 892175"/>
                  <a:gd name="connsiteY3-168" fmla="*/ 596900 h 965200"/>
                  <a:gd name="connsiteX4-169" fmla="*/ 485775 w 892175"/>
                  <a:gd name="connsiteY4-170" fmla="*/ 965200 h 965200"/>
                  <a:gd name="connsiteX5-171" fmla="*/ 652603 w 892175"/>
                  <a:gd name="connsiteY5-172" fmla="*/ 894252 h 965200"/>
                  <a:gd name="connsiteX6-173" fmla="*/ 130524 w 892175"/>
                  <a:gd name="connsiteY6-174" fmla="*/ 894252 h 965200"/>
                  <a:gd name="connsiteX7-175" fmla="*/ 0 w 892175"/>
                  <a:gd name="connsiteY7-176" fmla="*/ 763728 h 965200"/>
                  <a:gd name="connsiteX8-177" fmla="*/ 0 w 892175"/>
                  <a:gd name="connsiteY8-178" fmla="*/ 241649 h 965200"/>
                  <a:gd name="connsiteX9-179" fmla="*/ 38230 w 892175"/>
                  <a:gd name="connsiteY9-180" fmla="*/ 149355 h 965200"/>
                  <a:gd name="connsiteX0-181" fmla="*/ 396875 w 892175"/>
                  <a:gd name="connsiteY0-182" fmla="*/ 0 h 977596"/>
                  <a:gd name="connsiteX1-183" fmla="*/ 485775 w 892175"/>
                  <a:gd name="connsiteY1-184" fmla="*/ 38100 h 977596"/>
                  <a:gd name="connsiteX2-185" fmla="*/ 854075 w 892175"/>
                  <a:gd name="connsiteY2-186" fmla="*/ 406400 h 977596"/>
                  <a:gd name="connsiteX3-187" fmla="*/ 854075 w 892175"/>
                  <a:gd name="connsiteY3-188" fmla="*/ 596900 h 977596"/>
                  <a:gd name="connsiteX4-189" fmla="*/ 485775 w 892175"/>
                  <a:gd name="connsiteY4-190" fmla="*/ 965200 h 977596"/>
                  <a:gd name="connsiteX5-191" fmla="*/ 652603 w 892175"/>
                  <a:gd name="connsiteY5-192" fmla="*/ 894252 h 977596"/>
                  <a:gd name="connsiteX6-193" fmla="*/ 130524 w 892175"/>
                  <a:gd name="connsiteY6-194" fmla="*/ 894252 h 977596"/>
                  <a:gd name="connsiteX7-195" fmla="*/ 0 w 892175"/>
                  <a:gd name="connsiteY7-196" fmla="*/ 763728 h 977596"/>
                  <a:gd name="connsiteX8-197" fmla="*/ 0 w 892175"/>
                  <a:gd name="connsiteY8-198" fmla="*/ 241649 h 977596"/>
                  <a:gd name="connsiteX9-199" fmla="*/ 38230 w 892175"/>
                  <a:gd name="connsiteY9-200" fmla="*/ 149355 h 977596"/>
                  <a:gd name="connsiteX0-201" fmla="*/ 396875 w 892175"/>
                  <a:gd name="connsiteY0-202" fmla="*/ 0 h 997248"/>
                  <a:gd name="connsiteX1-203" fmla="*/ 485775 w 892175"/>
                  <a:gd name="connsiteY1-204" fmla="*/ 38100 h 997248"/>
                  <a:gd name="connsiteX2-205" fmla="*/ 854075 w 892175"/>
                  <a:gd name="connsiteY2-206" fmla="*/ 406400 h 997248"/>
                  <a:gd name="connsiteX3-207" fmla="*/ 854075 w 892175"/>
                  <a:gd name="connsiteY3-208" fmla="*/ 596900 h 997248"/>
                  <a:gd name="connsiteX4-209" fmla="*/ 485775 w 892175"/>
                  <a:gd name="connsiteY4-210" fmla="*/ 965200 h 997248"/>
                  <a:gd name="connsiteX5-211" fmla="*/ 652603 w 892175"/>
                  <a:gd name="connsiteY5-212" fmla="*/ 894252 h 997248"/>
                  <a:gd name="connsiteX6-213" fmla="*/ 130524 w 892175"/>
                  <a:gd name="connsiteY6-214" fmla="*/ 894252 h 997248"/>
                  <a:gd name="connsiteX7-215" fmla="*/ 0 w 892175"/>
                  <a:gd name="connsiteY7-216" fmla="*/ 763728 h 997248"/>
                  <a:gd name="connsiteX8-217" fmla="*/ 0 w 892175"/>
                  <a:gd name="connsiteY8-218" fmla="*/ 241649 h 997248"/>
                  <a:gd name="connsiteX9-219" fmla="*/ 38230 w 892175"/>
                  <a:gd name="connsiteY9-220" fmla="*/ 149355 h 997248"/>
                  <a:gd name="connsiteX0-221" fmla="*/ 396875 w 892175"/>
                  <a:gd name="connsiteY0-222" fmla="*/ 0 h 1003300"/>
                  <a:gd name="connsiteX1-223" fmla="*/ 485775 w 892175"/>
                  <a:gd name="connsiteY1-224" fmla="*/ 38100 h 1003300"/>
                  <a:gd name="connsiteX2-225" fmla="*/ 854075 w 892175"/>
                  <a:gd name="connsiteY2-226" fmla="*/ 406400 h 1003300"/>
                  <a:gd name="connsiteX3-227" fmla="*/ 854075 w 892175"/>
                  <a:gd name="connsiteY3-228" fmla="*/ 596900 h 1003300"/>
                  <a:gd name="connsiteX4-229" fmla="*/ 485775 w 892175"/>
                  <a:gd name="connsiteY4-230" fmla="*/ 965200 h 1003300"/>
                  <a:gd name="connsiteX5-231" fmla="*/ 295275 w 892175"/>
                  <a:gd name="connsiteY5-232" fmla="*/ 965200 h 1003300"/>
                  <a:gd name="connsiteX6-233" fmla="*/ 130524 w 892175"/>
                  <a:gd name="connsiteY6-234" fmla="*/ 894252 h 1003300"/>
                  <a:gd name="connsiteX7-235" fmla="*/ 0 w 892175"/>
                  <a:gd name="connsiteY7-236" fmla="*/ 763728 h 1003300"/>
                  <a:gd name="connsiteX8-237" fmla="*/ 0 w 892175"/>
                  <a:gd name="connsiteY8-238" fmla="*/ 241649 h 1003300"/>
                  <a:gd name="connsiteX9-239" fmla="*/ 38230 w 892175"/>
                  <a:gd name="connsiteY9-240" fmla="*/ 149355 h 1003300"/>
                  <a:gd name="connsiteX0-241" fmla="*/ 469900 w 965200"/>
                  <a:gd name="connsiteY0-242" fmla="*/ 0 h 1003300"/>
                  <a:gd name="connsiteX1-243" fmla="*/ 558800 w 965200"/>
                  <a:gd name="connsiteY1-244" fmla="*/ 38100 h 1003300"/>
                  <a:gd name="connsiteX2-245" fmla="*/ 927100 w 965200"/>
                  <a:gd name="connsiteY2-246" fmla="*/ 406400 h 1003300"/>
                  <a:gd name="connsiteX3-247" fmla="*/ 927100 w 965200"/>
                  <a:gd name="connsiteY3-248" fmla="*/ 596900 h 1003300"/>
                  <a:gd name="connsiteX4-249" fmla="*/ 558800 w 965200"/>
                  <a:gd name="connsiteY4-250" fmla="*/ 965200 h 1003300"/>
                  <a:gd name="connsiteX5-251" fmla="*/ 368300 w 965200"/>
                  <a:gd name="connsiteY5-252" fmla="*/ 965200 h 1003300"/>
                  <a:gd name="connsiteX6-253" fmla="*/ 0 w 965200"/>
                  <a:gd name="connsiteY6-254" fmla="*/ 596900 h 1003300"/>
                  <a:gd name="connsiteX7-255" fmla="*/ 73025 w 965200"/>
                  <a:gd name="connsiteY7-256" fmla="*/ 763728 h 1003300"/>
                  <a:gd name="connsiteX8-257" fmla="*/ 73025 w 965200"/>
                  <a:gd name="connsiteY8-258" fmla="*/ 241649 h 1003300"/>
                  <a:gd name="connsiteX9-259" fmla="*/ 111255 w 965200"/>
                  <a:gd name="connsiteY9-260" fmla="*/ 149355 h 1003300"/>
                  <a:gd name="connsiteX0-261" fmla="*/ 482134 w 977434"/>
                  <a:gd name="connsiteY0-262" fmla="*/ 0 h 1003300"/>
                  <a:gd name="connsiteX1-263" fmla="*/ 571034 w 977434"/>
                  <a:gd name="connsiteY1-264" fmla="*/ 38100 h 1003300"/>
                  <a:gd name="connsiteX2-265" fmla="*/ 939334 w 977434"/>
                  <a:gd name="connsiteY2-266" fmla="*/ 406400 h 1003300"/>
                  <a:gd name="connsiteX3-267" fmla="*/ 939334 w 977434"/>
                  <a:gd name="connsiteY3-268" fmla="*/ 596900 h 1003300"/>
                  <a:gd name="connsiteX4-269" fmla="*/ 571034 w 977434"/>
                  <a:gd name="connsiteY4-270" fmla="*/ 965200 h 1003300"/>
                  <a:gd name="connsiteX5-271" fmla="*/ 380534 w 977434"/>
                  <a:gd name="connsiteY5-272" fmla="*/ 965200 h 1003300"/>
                  <a:gd name="connsiteX6-273" fmla="*/ 12234 w 977434"/>
                  <a:gd name="connsiteY6-274" fmla="*/ 596900 h 1003300"/>
                  <a:gd name="connsiteX7-275" fmla="*/ 85259 w 977434"/>
                  <a:gd name="connsiteY7-276" fmla="*/ 763728 h 1003300"/>
                  <a:gd name="connsiteX8-277" fmla="*/ 85259 w 977434"/>
                  <a:gd name="connsiteY8-278" fmla="*/ 241649 h 1003300"/>
                  <a:gd name="connsiteX9-279" fmla="*/ 123489 w 977434"/>
                  <a:gd name="connsiteY9-280" fmla="*/ 149355 h 1003300"/>
                  <a:gd name="connsiteX0-281" fmla="*/ 501824 w 997124"/>
                  <a:gd name="connsiteY0-282" fmla="*/ 0 h 1003300"/>
                  <a:gd name="connsiteX1-283" fmla="*/ 590724 w 997124"/>
                  <a:gd name="connsiteY1-284" fmla="*/ 38100 h 1003300"/>
                  <a:gd name="connsiteX2-285" fmla="*/ 959024 w 997124"/>
                  <a:gd name="connsiteY2-286" fmla="*/ 406400 h 1003300"/>
                  <a:gd name="connsiteX3-287" fmla="*/ 959024 w 997124"/>
                  <a:gd name="connsiteY3-288" fmla="*/ 596900 h 1003300"/>
                  <a:gd name="connsiteX4-289" fmla="*/ 590724 w 997124"/>
                  <a:gd name="connsiteY4-290" fmla="*/ 965200 h 1003300"/>
                  <a:gd name="connsiteX5-291" fmla="*/ 400224 w 997124"/>
                  <a:gd name="connsiteY5-292" fmla="*/ 965200 h 1003300"/>
                  <a:gd name="connsiteX6-293" fmla="*/ 31924 w 997124"/>
                  <a:gd name="connsiteY6-294" fmla="*/ 596900 h 1003300"/>
                  <a:gd name="connsiteX7-295" fmla="*/ 104949 w 997124"/>
                  <a:gd name="connsiteY7-296" fmla="*/ 763728 h 1003300"/>
                  <a:gd name="connsiteX8-297" fmla="*/ 104949 w 997124"/>
                  <a:gd name="connsiteY8-298" fmla="*/ 241649 h 1003300"/>
                  <a:gd name="connsiteX9-299" fmla="*/ 143179 w 997124"/>
                  <a:gd name="connsiteY9-300" fmla="*/ 149355 h 1003300"/>
                  <a:gd name="connsiteX0-301" fmla="*/ 508000 w 1003300"/>
                  <a:gd name="connsiteY0-302" fmla="*/ 0 h 1003300"/>
                  <a:gd name="connsiteX1-303" fmla="*/ 596900 w 1003300"/>
                  <a:gd name="connsiteY1-304" fmla="*/ 38100 h 1003300"/>
                  <a:gd name="connsiteX2-305" fmla="*/ 965200 w 1003300"/>
                  <a:gd name="connsiteY2-306" fmla="*/ 406400 h 1003300"/>
                  <a:gd name="connsiteX3-307" fmla="*/ 965200 w 1003300"/>
                  <a:gd name="connsiteY3-308" fmla="*/ 596900 h 1003300"/>
                  <a:gd name="connsiteX4-309" fmla="*/ 596900 w 1003300"/>
                  <a:gd name="connsiteY4-310" fmla="*/ 965200 h 1003300"/>
                  <a:gd name="connsiteX5-311" fmla="*/ 406400 w 1003300"/>
                  <a:gd name="connsiteY5-312" fmla="*/ 965200 h 1003300"/>
                  <a:gd name="connsiteX6-313" fmla="*/ 38100 w 1003300"/>
                  <a:gd name="connsiteY6-314" fmla="*/ 596900 h 1003300"/>
                  <a:gd name="connsiteX7-315" fmla="*/ 38100 w 1003300"/>
                  <a:gd name="connsiteY7-316" fmla="*/ 406400 h 1003300"/>
                  <a:gd name="connsiteX8-317" fmla="*/ 111125 w 1003300"/>
                  <a:gd name="connsiteY8-318" fmla="*/ 241649 h 1003300"/>
                  <a:gd name="connsiteX9-319" fmla="*/ 149355 w 1003300"/>
                  <a:gd name="connsiteY9-320" fmla="*/ 149355 h 1003300"/>
                  <a:gd name="connsiteX0-321" fmla="*/ 508000 w 1003300"/>
                  <a:gd name="connsiteY0-322" fmla="*/ 0 h 1003300"/>
                  <a:gd name="connsiteX1-323" fmla="*/ 596900 w 1003300"/>
                  <a:gd name="connsiteY1-324" fmla="*/ 38100 h 1003300"/>
                  <a:gd name="connsiteX2-325" fmla="*/ 965200 w 1003300"/>
                  <a:gd name="connsiteY2-326" fmla="*/ 406400 h 1003300"/>
                  <a:gd name="connsiteX3-327" fmla="*/ 965200 w 1003300"/>
                  <a:gd name="connsiteY3-328" fmla="*/ 596900 h 1003300"/>
                  <a:gd name="connsiteX4-329" fmla="*/ 596900 w 1003300"/>
                  <a:gd name="connsiteY4-330" fmla="*/ 965200 h 1003300"/>
                  <a:gd name="connsiteX5-331" fmla="*/ 406400 w 1003300"/>
                  <a:gd name="connsiteY5-332" fmla="*/ 965200 h 1003300"/>
                  <a:gd name="connsiteX6-333" fmla="*/ 38100 w 1003300"/>
                  <a:gd name="connsiteY6-334" fmla="*/ 596900 h 1003300"/>
                  <a:gd name="connsiteX7-335" fmla="*/ 38100 w 1003300"/>
                  <a:gd name="connsiteY7-336" fmla="*/ 406400 h 1003300"/>
                  <a:gd name="connsiteX8-337" fmla="*/ 406400 w 1003300"/>
                  <a:gd name="connsiteY8-338" fmla="*/ 38100 h 1003300"/>
                  <a:gd name="connsiteX9-339" fmla="*/ 149355 w 1003300"/>
                  <a:gd name="connsiteY9-340" fmla="*/ 149355 h 1003300"/>
                  <a:gd name="connsiteX0-341" fmla="*/ 508000 w 1003300"/>
                  <a:gd name="connsiteY0-342" fmla="*/ 0 h 1003300"/>
                  <a:gd name="connsiteX1-343" fmla="*/ 596900 w 1003300"/>
                  <a:gd name="connsiteY1-344" fmla="*/ 38100 h 1003300"/>
                  <a:gd name="connsiteX2-345" fmla="*/ 965200 w 1003300"/>
                  <a:gd name="connsiteY2-346" fmla="*/ 406400 h 1003300"/>
                  <a:gd name="connsiteX3-347" fmla="*/ 965200 w 1003300"/>
                  <a:gd name="connsiteY3-348" fmla="*/ 596900 h 1003300"/>
                  <a:gd name="connsiteX4-349" fmla="*/ 596900 w 1003300"/>
                  <a:gd name="connsiteY4-350" fmla="*/ 965200 h 1003300"/>
                  <a:gd name="connsiteX5-351" fmla="*/ 406400 w 1003300"/>
                  <a:gd name="connsiteY5-352" fmla="*/ 965200 h 1003300"/>
                  <a:gd name="connsiteX6-353" fmla="*/ 38100 w 1003300"/>
                  <a:gd name="connsiteY6-354" fmla="*/ 596900 h 1003300"/>
                  <a:gd name="connsiteX7-355" fmla="*/ 38100 w 1003300"/>
                  <a:gd name="connsiteY7-356" fmla="*/ 406400 h 1003300"/>
                  <a:gd name="connsiteX8-357" fmla="*/ 406400 w 1003300"/>
                  <a:gd name="connsiteY8-358" fmla="*/ 38100 h 1003300"/>
                  <a:gd name="connsiteX9-359" fmla="*/ 149355 w 1003300"/>
                  <a:gd name="connsiteY9-360" fmla="*/ 149355 h 1003300"/>
                  <a:gd name="connsiteX0-361" fmla="*/ 508000 w 1003300"/>
                  <a:gd name="connsiteY0-362" fmla="*/ 0 h 1003300"/>
                  <a:gd name="connsiteX1-363" fmla="*/ 596900 w 1003300"/>
                  <a:gd name="connsiteY1-364" fmla="*/ 38100 h 1003300"/>
                  <a:gd name="connsiteX2-365" fmla="*/ 965200 w 1003300"/>
                  <a:gd name="connsiteY2-366" fmla="*/ 406400 h 1003300"/>
                  <a:gd name="connsiteX3-367" fmla="*/ 965200 w 1003300"/>
                  <a:gd name="connsiteY3-368" fmla="*/ 596900 h 1003300"/>
                  <a:gd name="connsiteX4-369" fmla="*/ 596900 w 1003300"/>
                  <a:gd name="connsiteY4-370" fmla="*/ 965200 h 1003300"/>
                  <a:gd name="connsiteX5-371" fmla="*/ 406400 w 1003300"/>
                  <a:gd name="connsiteY5-372" fmla="*/ 965200 h 1003300"/>
                  <a:gd name="connsiteX6-373" fmla="*/ 38100 w 1003300"/>
                  <a:gd name="connsiteY6-374" fmla="*/ 596900 h 1003300"/>
                  <a:gd name="connsiteX7-375" fmla="*/ 38100 w 1003300"/>
                  <a:gd name="connsiteY7-376" fmla="*/ 406400 h 1003300"/>
                  <a:gd name="connsiteX8-377" fmla="*/ 406400 w 1003300"/>
                  <a:gd name="connsiteY8-378" fmla="*/ 38100 h 1003300"/>
                  <a:gd name="connsiteX9-379" fmla="*/ 149355 w 1003300"/>
                  <a:gd name="connsiteY9-380" fmla="*/ 149355 h 1003300"/>
                  <a:gd name="connsiteX0-381" fmla="*/ 508000 w 1003300"/>
                  <a:gd name="connsiteY0-382" fmla="*/ 0 h 1003300"/>
                  <a:gd name="connsiteX1-383" fmla="*/ 596900 w 1003300"/>
                  <a:gd name="connsiteY1-384" fmla="*/ 38100 h 1003300"/>
                  <a:gd name="connsiteX2-385" fmla="*/ 965200 w 1003300"/>
                  <a:gd name="connsiteY2-386" fmla="*/ 406400 h 1003300"/>
                  <a:gd name="connsiteX3-387" fmla="*/ 965200 w 1003300"/>
                  <a:gd name="connsiteY3-388" fmla="*/ 596900 h 1003300"/>
                  <a:gd name="connsiteX4-389" fmla="*/ 596900 w 1003300"/>
                  <a:gd name="connsiteY4-390" fmla="*/ 965200 h 1003300"/>
                  <a:gd name="connsiteX5-391" fmla="*/ 406400 w 1003300"/>
                  <a:gd name="connsiteY5-392" fmla="*/ 965200 h 1003300"/>
                  <a:gd name="connsiteX6-393" fmla="*/ 38100 w 1003300"/>
                  <a:gd name="connsiteY6-394" fmla="*/ 596900 h 1003300"/>
                  <a:gd name="connsiteX7-395" fmla="*/ 38100 w 1003300"/>
                  <a:gd name="connsiteY7-396" fmla="*/ 406400 h 1003300"/>
                  <a:gd name="connsiteX8-397" fmla="*/ 406400 w 1003300"/>
                  <a:gd name="connsiteY8-398" fmla="*/ 38100 h 1003300"/>
                  <a:gd name="connsiteX9-399" fmla="*/ 508000 w 1003300"/>
                  <a:gd name="connsiteY9-400" fmla="*/ 0 h 10033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1003300" h="1003300">
                    <a:moveTo>
                      <a:pt x="508000" y="0"/>
                    </a:moveTo>
                    <a:cubicBezTo>
                      <a:pt x="533400" y="0"/>
                      <a:pt x="571500" y="12700"/>
                      <a:pt x="596900" y="38100"/>
                    </a:cubicBezTo>
                    <a:lnTo>
                      <a:pt x="965200" y="406400"/>
                    </a:lnTo>
                    <a:cubicBezTo>
                      <a:pt x="1016000" y="457200"/>
                      <a:pt x="1016000" y="546100"/>
                      <a:pt x="965200" y="596900"/>
                    </a:cubicBezTo>
                    <a:lnTo>
                      <a:pt x="596900" y="965200"/>
                    </a:lnTo>
                    <a:cubicBezTo>
                      <a:pt x="546100" y="1016000"/>
                      <a:pt x="457200" y="1016000"/>
                      <a:pt x="406400" y="965200"/>
                    </a:cubicBezTo>
                    <a:lnTo>
                      <a:pt x="38100" y="596900"/>
                    </a:lnTo>
                    <a:cubicBezTo>
                      <a:pt x="-12700" y="546100"/>
                      <a:pt x="-12700" y="457200"/>
                      <a:pt x="38100" y="406400"/>
                    </a:cubicBezTo>
                    <a:lnTo>
                      <a:pt x="406400" y="38100"/>
                    </a:lnTo>
                    <a:cubicBezTo>
                      <a:pt x="431800" y="12700"/>
                      <a:pt x="469900" y="0"/>
                      <a:pt x="50800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94000">
                    <a:schemeClr val="accent1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2000" dirty="0"/>
                  <a:t>10</a:t>
                </a:r>
                <a:endParaRPr lang="en-US" sz="2000" dirty="0"/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5467350" y="5946775"/>
              <a:ext cx="4121150" cy="723900"/>
              <a:chOff x="5467350" y="4754350"/>
              <a:chExt cx="4121150" cy="723900"/>
            </a:xfrm>
          </p:grpSpPr>
          <p:sp>
            <p:nvSpPr>
              <p:cNvPr id="15" name="文本框 14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6448425" y="4839301"/>
                <a:ext cx="3140075" cy="55372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l"/>
                <a:r>
                  <a:rPr lang="en-US" sz="3600" dirty="0">
                    <a:solidFill>
                      <a:schemeClr val="accent1"/>
                    </a:solidFill>
                    <a:latin typeface="+mj-ea"/>
                    <a:ea typeface="+mj-ea"/>
                    <a:sym typeface="+mn-ea"/>
                  </a:rPr>
                  <a:t>IT</a:t>
                </a:r>
                <a:r>
                  <a:rPr lang="zh-CN" altLang="en-US" sz="3600" dirty="0">
                    <a:solidFill>
                      <a:schemeClr val="accent1"/>
                    </a:solidFill>
                    <a:latin typeface="+mj-ea"/>
                    <a:ea typeface="+mj-ea"/>
                    <a:sym typeface="+mn-ea"/>
                  </a:rPr>
                  <a:t>项目采购管理</a:t>
                </a:r>
                <a:endParaRPr lang="en-US" sz="3600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6" name="任意多边形: 形状 15"/>
              <p:cNvSpPr/>
              <p:nvPr>
                <p:custDataLst>
                  <p:tags r:id="rId11"/>
                </p:custDataLst>
              </p:nvPr>
            </p:nvSpPr>
            <p:spPr>
              <a:xfrm>
                <a:off x="5467350" y="4754350"/>
                <a:ext cx="723900" cy="723900"/>
              </a:xfrm>
              <a:custGeom>
                <a:avLst/>
                <a:gdLst>
                  <a:gd name="connsiteX0" fmla="*/ 38230 w 783127"/>
                  <a:gd name="connsiteY0" fmla="*/ 38230 h 783127"/>
                  <a:gd name="connsiteX1" fmla="*/ 130524 w 783127"/>
                  <a:gd name="connsiteY1" fmla="*/ 0 h 783127"/>
                  <a:gd name="connsiteX2" fmla="*/ 652603 w 783127"/>
                  <a:gd name="connsiteY2" fmla="*/ 0 h 783127"/>
                  <a:gd name="connsiteX3" fmla="*/ 783127 w 783127"/>
                  <a:gd name="connsiteY3" fmla="*/ 130524 h 783127"/>
                  <a:gd name="connsiteX4" fmla="*/ 783127 w 783127"/>
                  <a:gd name="connsiteY4" fmla="*/ 652603 h 783127"/>
                  <a:gd name="connsiteX5" fmla="*/ 652603 w 783127"/>
                  <a:gd name="connsiteY5" fmla="*/ 783127 h 783127"/>
                  <a:gd name="connsiteX6" fmla="*/ 130524 w 783127"/>
                  <a:gd name="connsiteY6" fmla="*/ 783127 h 783127"/>
                  <a:gd name="connsiteX7" fmla="*/ 0 w 783127"/>
                  <a:gd name="connsiteY7" fmla="*/ 652603 h 783127"/>
                  <a:gd name="connsiteX8" fmla="*/ 0 w 783127"/>
                  <a:gd name="connsiteY8" fmla="*/ 130524 h 783127"/>
                  <a:gd name="connsiteX9" fmla="*/ 38230 w 783127"/>
                  <a:gd name="connsiteY9" fmla="*/ 38230 h 783127"/>
                  <a:gd name="connsiteX0-1" fmla="*/ 396875 w 783127"/>
                  <a:gd name="connsiteY0-2" fmla="*/ 0 h 894252"/>
                  <a:gd name="connsiteX1-3" fmla="*/ 130524 w 783127"/>
                  <a:gd name="connsiteY1-4" fmla="*/ 111125 h 894252"/>
                  <a:gd name="connsiteX2-5" fmla="*/ 652603 w 783127"/>
                  <a:gd name="connsiteY2-6" fmla="*/ 111125 h 894252"/>
                  <a:gd name="connsiteX3-7" fmla="*/ 783127 w 783127"/>
                  <a:gd name="connsiteY3-8" fmla="*/ 241649 h 894252"/>
                  <a:gd name="connsiteX4-9" fmla="*/ 783127 w 783127"/>
                  <a:gd name="connsiteY4-10" fmla="*/ 763728 h 894252"/>
                  <a:gd name="connsiteX5-11" fmla="*/ 652603 w 783127"/>
                  <a:gd name="connsiteY5-12" fmla="*/ 894252 h 894252"/>
                  <a:gd name="connsiteX6-13" fmla="*/ 130524 w 783127"/>
                  <a:gd name="connsiteY6-14" fmla="*/ 894252 h 894252"/>
                  <a:gd name="connsiteX7-15" fmla="*/ 0 w 783127"/>
                  <a:gd name="connsiteY7-16" fmla="*/ 763728 h 894252"/>
                  <a:gd name="connsiteX8-17" fmla="*/ 0 w 783127"/>
                  <a:gd name="connsiteY8-18" fmla="*/ 241649 h 894252"/>
                  <a:gd name="connsiteX9-19" fmla="*/ 38230 w 783127"/>
                  <a:gd name="connsiteY9-20" fmla="*/ 149355 h 894252"/>
                  <a:gd name="connsiteX0-21" fmla="*/ 396875 w 783127"/>
                  <a:gd name="connsiteY0-22" fmla="*/ 0 h 894252"/>
                  <a:gd name="connsiteX1-23" fmla="*/ 130524 w 783127"/>
                  <a:gd name="connsiteY1-24" fmla="*/ 111125 h 894252"/>
                  <a:gd name="connsiteX2-25" fmla="*/ 652603 w 783127"/>
                  <a:gd name="connsiteY2-26" fmla="*/ 111125 h 894252"/>
                  <a:gd name="connsiteX3-27" fmla="*/ 783127 w 783127"/>
                  <a:gd name="connsiteY3-28" fmla="*/ 241649 h 894252"/>
                  <a:gd name="connsiteX4-29" fmla="*/ 783127 w 783127"/>
                  <a:gd name="connsiteY4-30" fmla="*/ 763728 h 894252"/>
                  <a:gd name="connsiteX5-31" fmla="*/ 652603 w 783127"/>
                  <a:gd name="connsiteY5-32" fmla="*/ 894252 h 894252"/>
                  <a:gd name="connsiteX6-33" fmla="*/ 130524 w 783127"/>
                  <a:gd name="connsiteY6-34" fmla="*/ 894252 h 894252"/>
                  <a:gd name="connsiteX7-35" fmla="*/ 0 w 783127"/>
                  <a:gd name="connsiteY7-36" fmla="*/ 763728 h 894252"/>
                  <a:gd name="connsiteX8-37" fmla="*/ 0 w 783127"/>
                  <a:gd name="connsiteY8-38" fmla="*/ 241649 h 894252"/>
                  <a:gd name="connsiteX9-39" fmla="*/ 38230 w 783127"/>
                  <a:gd name="connsiteY9-40" fmla="*/ 149355 h 894252"/>
                  <a:gd name="connsiteX0-41" fmla="*/ 396875 w 783127"/>
                  <a:gd name="connsiteY0-42" fmla="*/ 0 h 894252"/>
                  <a:gd name="connsiteX1-43" fmla="*/ 130524 w 783127"/>
                  <a:gd name="connsiteY1-44" fmla="*/ 111125 h 894252"/>
                  <a:gd name="connsiteX2-45" fmla="*/ 652603 w 783127"/>
                  <a:gd name="connsiteY2-46" fmla="*/ 111125 h 894252"/>
                  <a:gd name="connsiteX3-47" fmla="*/ 783127 w 783127"/>
                  <a:gd name="connsiteY3-48" fmla="*/ 241649 h 894252"/>
                  <a:gd name="connsiteX4-49" fmla="*/ 783127 w 783127"/>
                  <a:gd name="connsiteY4-50" fmla="*/ 763728 h 894252"/>
                  <a:gd name="connsiteX5-51" fmla="*/ 652603 w 783127"/>
                  <a:gd name="connsiteY5-52" fmla="*/ 894252 h 894252"/>
                  <a:gd name="connsiteX6-53" fmla="*/ 130524 w 783127"/>
                  <a:gd name="connsiteY6-54" fmla="*/ 894252 h 894252"/>
                  <a:gd name="connsiteX7-55" fmla="*/ 0 w 783127"/>
                  <a:gd name="connsiteY7-56" fmla="*/ 763728 h 894252"/>
                  <a:gd name="connsiteX8-57" fmla="*/ 0 w 783127"/>
                  <a:gd name="connsiteY8-58" fmla="*/ 241649 h 894252"/>
                  <a:gd name="connsiteX9-59" fmla="*/ 38230 w 783127"/>
                  <a:gd name="connsiteY9-60" fmla="*/ 149355 h 894252"/>
                  <a:gd name="connsiteX0-61" fmla="*/ 396875 w 783127"/>
                  <a:gd name="connsiteY0-62" fmla="*/ 0 h 894252"/>
                  <a:gd name="connsiteX1-63" fmla="*/ 485775 w 783127"/>
                  <a:gd name="connsiteY1-64" fmla="*/ 38100 h 894252"/>
                  <a:gd name="connsiteX2-65" fmla="*/ 652603 w 783127"/>
                  <a:gd name="connsiteY2-66" fmla="*/ 111125 h 894252"/>
                  <a:gd name="connsiteX3-67" fmla="*/ 783127 w 783127"/>
                  <a:gd name="connsiteY3-68" fmla="*/ 241649 h 894252"/>
                  <a:gd name="connsiteX4-69" fmla="*/ 783127 w 783127"/>
                  <a:gd name="connsiteY4-70" fmla="*/ 763728 h 894252"/>
                  <a:gd name="connsiteX5-71" fmla="*/ 652603 w 783127"/>
                  <a:gd name="connsiteY5-72" fmla="*/ 894252 h 894252"/>
                  <a:gd name="connsiteX6-73" fmla="*/ 130524 w 783127"/>
                  <a:gd name="connsiteY6-74" fmla="*/ 894252 h 894252"/>
                  <a:gd name="connsiteX7-75" fmla="*/ 0 w 783127"/>
                  <a:gd name="connsiteY7-76" fmla="*/ 763728 h 894252"/>
                  <a:gd name="connsiteX8-77" fmla="*/ 0 w 783127"/>
                  <a:gd name="connsiteY8-78" fmla="*/ 241649 h 894252"/>
                  <a:gd name="connsiteX9-79" fmla="*/ 38230 w 783127"/>
                  <a:gd name="connsiteY9-80" fmla="*/ 149355 h 894252"/>
                  <a:gd name="connsiteX0-81" fmla="*/ 396875 w 854075"/>
                  <a:gd name="connsiteY0-82" fmla="*/ 0 h 894252"/>
                  <a:gd name="connsiteX1-83" fmla="*/ 485775 w 854075"/>
                  <a:gd name="connsiteY1-84" fmla="*/ 38100 h 894252"/>
                  <a:gd name="connsiteX2-85" fmla="*/ 854075 w 854075"/>
                  <a:gd name="connsiteY2-86" fmla="*/ 406400 h 894252"/>
                  <a:gd name="connsiteX3-87" fmla="*/ 783127 w 854075"/>
                  <a:gd name="connsiteY3-88" fmla="*/ 241649 h 894252"/>
                  <a:gd name="connsiteX4-89" fmla="*/ 783127 w 854075"/>
                  <a:gd name="connsiteY4-90" fmla="*/ 763728 h 894252"/>
                  <a:gd name="connsiteX5-91" fmla="*/ 652603 w 854075"/>
                  <a:gd name="connsiteY5-92" fmla="*/ 894252 h 894252"/>
                  <a:gd name="connsiteX6-93" fmla="*/ 130524 w 854075"/>
                  <a:gd name="connsiteY6-94" fmla="*/ 894252 h 894252"/>
                  <a:gd name="connsiteX7-95" fmla="*/ 0 w 854075"/>
                  <a:gd name="connsiteY7-96" fmla="*/ 763728 h 894252"/>
                  <a:gd name="connsiteX8-97" fmla="*/ 0 w 854075"/>
                  <a:gd name="connsiteY8-98" fmla="*/ 241649 h 894252"/>
                  <a:gd name="connsiteX9-99" fmla="*/ 38230 w 854075"/>
                  <a:gd name="connsiteY9-100" fmla="*/ 149355 h 894252"/>
                  <a:gd name="connsiteX0-101" fmla="*/ 396875 w 866471"/>
                  <a:gd name="connsiteY0-102" fmla="*/ 0 h 894252"/>
                  <a:gd name="connsiteX1-103" fmla="*/ 485775 w 866471"/>
                  <a:gd name="connsiteY1-104" fmla="*/ 38100 h 894252"/>
                  <a:gd name="connsiteX2-105" fmla="*/ 854075 w 866471"/>
                  <a:gd name="connsiteY2-106" fmla="*/ 406400 h 894252"/>
                  <a:gd name="connsiteX3-107" fmla="*/ 783127 w 866471"/>
                  <a:gd name="connsiteY3-108" fmla="*/ 241649 h 894252"/>
                  <a:gd name="connsiteX4-109" fmla="*/ 783127 w 866471"/>
                  <a:gd name="connsiteY4-110" fmla="*/ 763728 h 894252"/>
                  <a:gd name="connsiteX5-111" fmla="*/ 652603 w 866471"/>
                  <a:gd name="connsiteY5-112" fmla="*/ 894252 h 894252"/>
                  <a:gd name="connsiteX6-113" fmla="*/ 130524 w 866471"/>
                  <a:gd name="connsiteY6-114" fmla="*/ 894252 h 894252"/>
                  <a:gd name="connsiteX7-115" fmla="*/ 0 w 866471"/>
                  <a:gd name="connsiteY7-116" fmla="*/ 763728 h 894252"/>
                  <a:gd name="connsiteX8-117" fmla="*/ 0 w 866471"/>
                  <a:gd name="connsiteY8-118" fmla="*/ 241649 h 894252"/>
                  <a:gd name="connsiteX9-119" fmla="*/ 38230 w 866471"/>
                  <a:gd name="connsiteY9-120" fmla="*/ 149355 h 894252"/>
                  <a:gd name="connsiteX0-121" fmla="*/ 396875 w 886123"/>
                  <a:gd name="connsiteY0-122" fmla="*/ 0 h 894252"/>
                  <a:gd name="connsiteX1-123" fmla="*/ 485775 w 886123"/>
                  <a:gd name="connsiteY1-124" fmla="*/ 38100 h 894252"/>
                  <a:gd name="connsiteX2-125" fmla="*/ 854075 w 886123"/>
                  <a:gd name="connsiteY2-126" fmla="*/ 406400 h 894252"/>
                  <a:gd name="connsiteX3-127" fmla="*/ 783127 w 886123"/>
                  <a:gd name="connsiteY3-128" fmla="*/ 241649 h 894252"/>
                  <a:gd name="connsiteX4-129" fmla="*/ 783127 w 886123"/>
                  <a:gd name="connsiteY4-130" fmla="*/ 763728 h 894252"/>
                  <a:gd name="connsiteX5-131" fmla="*/ 652603 w 886123"/>
                  <a:gd name="connsiteY5-132" fmla="*/ 894252 h 894252"/>
                  <a:gd name="connsiteX6-133" fmla="*/ 130524 w 886123"/>
                  <a:gd name="connsiteY6-134" fmla="*/ 894252 h 894252"/>
                  <a:gd name="connsiteX7-135" fmla="*/ 0 w 886123"/>
                  <a:gd name="connsiteY7-136" fmla="*/ 763728 h 894252"/>
                  <a:gd name="connsiteX8-137" fmla="*/ 0 w 886123"/>
                  <a:gd name="connsiteY8-138" fmla="*/ 241649 h 894252"/>
                  <a:gd name="connsiteX9-139" fmla="*/ 38230 w 886123"/>
                  <a:gd name="connsiteY9-140" fmla="*/ 149355 h 894252"/>
                  <a:gd name="connsiteX0-141" fmla="*/ 396875 w 892175"/>
                  <a:gd name="connsiteY0-142" fmla="*/ 0 h 894252"/>
                  <a:gd name="connsiteX1-143" fmla="*/ 485775 w 892175"/>
                  <a:gd name="connsiteY1-144" fmla="*/ 38100 h 894252"/>
                  <a:gd name="connsiteX2-145" fmla="*/ 854075 w 892175"/>
                  <a:gd name="connsiteY2-146" fmla="*/ 406400 h 894252"/>
                  <a:gd name="connsiteX3-147" fmla="*/ 854075 w 892175"/>
                  <a:gd name="connsiteY3-148" fmla="*/ 596900 h 894252"/>
                  <a:gd name="connsiteX4-149" fmla="*/ 783127 w 892175"/>
                  <a:gd name="connsiteY4-150" fmla="*/ 763728 h 894252"/>
                  <a:gd name="connsiteX5-151" fmla="*/ 652603 w 892175"/>
                  <a:gd name="connsiteY5-152" fmla="*/ 894252 h 894252"/>
                  <a:gd name="connsiteX6-153" fmla="*/ 130524 w 892175"/>
                  <a:gd name="connsiteY6-154" fmla="*/ 894252 h 894252"/>
                  <a:gd name="connsiteX7-155" fmla="*/ 0 w 892175"/>
                  <a:gd name="connsiteY7-156" fmla="*/ 763728 h 894252"/>
                  <a:gd name="connsiteX8-157" fmla="*/ 0 w 892175"/>
                  <a:gd name="connsiteY8-158" fmla="*/ 241649 h 894252"/>
                  <a:gd name="connsiteX9-159" fmla="*/ 38230 w 892175"/>
                  <a:gd name="connsiteY9-160" fmla="*/ 149355 h 894252"/>
                  <a:gd name="connsiteX0-161" fmla="*/ 396875 w 892175"/>
                  <a:gd name="connsiteY0-162" fmla="*/ 0 h 965200"/>
                  <a:gd name="connsiteX1-163" fmla="*/ 485775 w 892175"/>
                  <a:gd name="connsiteY1-164" fmla="*/ 38100 h 965200"/>
                  <a:gd name="connsiteX2-165" fmla="*/ 854075 w 892175"/>
                  <a:gd name="connsiteY2-166" fmla="*/ 406400 h 965200"/>
                  <a:gd name="connsiteX3-167" fmla="*/ 854075 w 892175"/>
                  <a:gd name="connsiteY3-168" fmla="*/ 596900 h 965200"/>
                  <a:gd name="connsiteX4-169" fmla="*/ 485775 w 892175"/>
                  <a:gd name="connsiteY4-170" fmla="*/ 965200 h 965200"/>
                  <a:gd name="connsiteX5-171" fmla="*/ 652603 w 892175"/>
                  <a:gd name="connsiteY5-172" fmla="*/ 894252 h 965200"/>
                  <a:gd name="connsiteX6-173" fmla="*/ 130524 w 892175"/>
                  <a:gd name="connsiteY6-174" fmla="*/ 894252 h 965200"/>
                  <a:gd name="connsiteX7-175" fmla="*/ 0 w 892175"/>
                  <a:gd name="connsiteY7-176" fmla="*/ 763728 h 965200"/>
                  <a:gd name="connsiteX8-177" fmla="*/ 0 w 892175"/>
                  <a:gd name="connsiteY8-178" fmla="*/ 241649 h 965200"/>
                  <a:gd name="connsiteX9-179" fmla="*/ 38230 w 892175"/>
                  <a:gd name="connsiteY9-180" fmla="*/ 149355 h 965200"/>
                  <a:gd name="connsiteX0-181" fmla="*/ 396875 w 892175"/>
                  <a:gd name="connsiteY0-182" fmla="*/ 0 h 977596"/>
                  <a:gd name="connsiteX1-183" fmla="*/ 485775 w 892175"/>
                  <a:gd name="connsiteY1-184" fmla="*/ 38100 h 977596"/>
                  <a:gd name="connsiteX2-185" fmla="*/ 854075 w 892175"/>
                  <a:gd name="connsiteY2-186" fmla="*/ 406400 h 977596"/>
                  <a:gd name="connsiteX3-187" fmla="*/ 854075 w 892175"/>
                  <a:gd name="connsiteY3-188" fmla="*/ 596900 h 977596"/>
                  <a:gd name="connsiteX4-189" fmla="*/ 485775 w 892175"/>
                  <a:gd name="connsiteY4-190" fmla="*/ 965200 h 977596"/>
                  <a:gd name="connsiteX5-191" fmla="*/ 652603 w 892175"/>
                  <a:gd name="connsiteY5-192" fmla="*/ 894252 h 977596"/>
                  <a:gd name="connsiteX6-193" fmla="*/ 130524 w 892175"/>
                  <a:gd name="connsiteY6-194" fmla="*/ 894252 h 977596"/>
                  <a:gd name="connsiteX7-195" fmla="*/ 0 w 892175"/>
                  <a:gd name="connsiteY7-196" fmla="*/ 763728 h 977596"/>
                  <a:gd name="connsiteX8-197" fmla="*/ 0 w 892175"/>
                  <a:gd name="connsiteY8-198" fmla="*/ 241649 h 977596"/>
                  <a:gd name="connsiteX9-199" fmla="*/ 38230 w 892175"/>
                  <a:gd name="connsiteY9-200" fmla="*/ 149355 h 977596"/>
                  <a:gd name="connsiteX0-201" fmla="*/ 396875 w 892175"/>
                  <a:gd name="connsiteY0-202" fmla="*/ 0 h 997248"/>
                  <a:gd name="connsiteX1-203" fmla="*/ 485775 w 892175"/>
                  <a:gd name="connsiteY1-204" fmla="*/ 38100 h 997248"/>
                  <a:gd name="connsiteX2-205" fmla="*/ 854075 w 892175"/>
                  <a:gd name="connsiteY2-206" fmla="*/ 406400 h 997248"/>
                  <a:gd name="connsiteX3-207" fmla="*/ 854075 w 892175"/>
                  <a:gd name="connsiteY3-208" fmla="*/ 596900 h 997248"/>
                  <a:gd name="connsiteX4-209" fmla="*/ 485775 w 892175"/>
                  <a:gd name="connsiteY4-210" fmla="*/ 965200 h 997248"/>
                  <a:gd name="connsiteX5-211" fmla="*/ 652603 w 892175"/>
                  <a:gd name="connsiteY5-212" fmla="*/ 894252 h 997248"/>
                  <a:gd name="connsiteX6-213" fmla="*/ 130524 w 892175"/>
                  <a:gd name="connsiteY6-214" fmla="*/ 894252 h 997248"/>
                  <a:gd name="connsiteX7-215" fmla="*/ 0 w 892175"/>
                  <a:gd name="connsiteY7-216" fmla="*/ 763728 h 997248"/>
                  <a:gd name="connsiteX8-217" fmla="*/ 0 w 892175"/>
                  <a:gd name="connsiteY8-218" fmla="*/ 241649 h 997248"/>
                  <a:gd name="connsiteX9-219" fmla="*/ 38230 w 892175"/>
                  <a:gd name="connsiteY9-220" fmla="*/ 149355 h 997248"/>
                  <a:gd name="connsiteX0-221" fmla="*/ 396875 w 892175"/>
                  <a:gd name="connsiteY0-222" fmla="*/ 0 h 1003300"/>
                  <a:gd name="connsiteX1-223" fmla="*/ 485775 w 892175"/>
                  <a:gd name="connsiteY1-224" fmla="*/ 38100 h 1003300"/>
                  <a:gd name="connsiteX2-225" fmla="*/ 854075 w 892175"/>
                  <a:gd name="connsiteY2-226" fmla="*/ 406400 h 1003300"/>
                  <a:gd name="connsiteX3-227" fmla="*/ 854075 w 892175"/>
                  <a:gd name="connsiteY3-228" fmla="*/ 596900 h 1003300"/>
                  <a:gd name="connsiteX4-229" fmla="*/ 485775 w 892175"/>
                  <a:gd name="connsiteY4-230" fmla="*/ 965200 h 1003300"/>
                  <a:gd name="connsiteX5-231" fmla="*/ 295275 w 892175"/>
                  <a:gd name="connsiteY5-232" fmla="*/ 965200 h 1003300"/>
                  <a:gd name="connsiteX6-233" fmla="*/ 130524 w 892175"/>
                  <a:gd name="connsiteY6-234" fmla="*/ 894252 h 1003300"/>
                  <a:gd name="connsiteX7-235" fmla="*/ 0 w 892175"/>
                  <a:gd name="connsiteY7-236" fmla="*/ 763728 h 1003300"/>
                  <a:gd name="connsiteX8-237" fmla="*/ 0 w 892175"/>
                  <a:gd name="connsiteY8-238" fmla="*/ 241649 h 1003300"/>
                  <a:gd name="connsiteX9-239" fmla="*/ 38230 w 892175"/>
                  <a:gd name="connsiteY9-240" fmla="*/ 149355 h 1003300"/>
                  <a:gd name="connsiteX0-241" fmla="*/ 469900 w 965200"/>
                  <a:gd name="connsiteY0-242" fmla="*/ 0 h 1003300"/>
                  <a:gd name="connsiteX1-243" fmla="*/ 558800 w 965200"/>
                  <a:gd name="connsiteY1-244" fmla="*/ 38100 h 1003300"/>
                  <a:gd name="connsiteX2-245" fmla="*/ 927100 w 965200"/>
                  <a:gd name="connsiteY2-246" fmla="*/ 406400 h 1003300"/>
                  <a:gd name="connsiteX3-247" fmla="*/ 927100 w 965200"/>
                  <a:gd name="connsiteY3-248" fmla="*/ 596900 h 1003300"/>
                  <a:gd name="connsiteX4-249" fmla="*/ 558800 w 965200"/>
                  <a:gd name="connsiteY4-250" fmla="*/ 965200 h 1003300"/>
                  <a:gd name="connsiteX5-251" fmla="*/ 368300 w 965200"/>
                  <a:gd name="connsiteY5-252" fmla="*/ 965200 h 1003300"/>
                  <a:gd name="connsiteX6-253" fmla="*/ 0 w 965200"/>
                  <a:gd name="connsiteY6-254" fmla="*/ 596900 h 1003300"/>
                  <a:gd name="connsiteX7-255" fmla="*/ 73025 w 965200"/>
                  <a:gd name="connsiteY7-256" fmla="*/ 763728 h 1003300"/>
                  <a:gd name="connsiteX8-257" fmla="*/ 73025 w 965200"/>
                  <a:gd name="connsiteY8-258" fmla="*/ 241649 h 1003300"/>
                  <a:gd name="connsiteX9-259" fmla="*/ 111255 w 965200"/>
                  <a:gd name="connsiteY9-260" fmla="*/ 149355 h 1003300"/>
                  <a:gd name="connsiteX0-261" fmla="*/ 482134 w 977434"/>
                  <a:gd name="connsiteY0-262" fmla="*/ 0 h 1003300"/>
                  <a:gd name="connsiteX1-263" fmla="*/ 571034 w 977434"/>
                  <a:gd name="connsiteY1-264" fmla="*/ 38100 h 1003300"/>
                  <a:gd name="connsiteX2-265" fmla="*/ 939334 w 977434"/>
                  <a:gd name="connsiteY2-266" fmla="*/ 406400 h 1003300"/>
                  <a:gd name="connsiteX3-267" fmla="*/ 939334 w 977434"/>
                  <a:gd name="connsiteY3-268" fmla="*/ 596900 h 1003300"/>
                  <a:gd name="connsiteX4-269" fmla="*/ 571034 w 977434"/>
                  <a:gd name="connsiteY4-270" fmla="*/ 965200 h 1003300"/>
                  <a:gd name="connsiteX5-271" fmla="*/ 380534 w 977434"/>
                  <a:gd name="connsiteY5-272" fmla="*/ 965200 h 1003300"/>
                  <a:gd name="connsiteX6-273" fmla="*/ 12234 w 977434"/>
                  <a:gd name="connsiteY6-274" fmla="*/ 596900 h 1003300"/>
                  <a:gd name="connsiteX7-275" fmla="*/ 85259 w 977434"/>
                  <a:gd name="connsiteY7-276" fmla="*/ 763728 h 1003300"/>
                  <a:gd name="connsiteX8-277" fmla="*/ 85259 w 977434"/>
                  <a:gd name="connsiteY8-278" fmla="*/ 241649 h 1003300"/>
                  <a:gd name="connsiteX9-279" fmla="*/ 123489 w 977434"/>
                  <a:gd name="connsiteY9-280" fmla="*/ 149355 h 1003300"/>
                  <a:gd name="connsiteX0-281" fmla="*/ 501824 w 997124"/>
                  <a:gd name="connsiteY0-282" fmla="*/ 0 h 1003300"/>
                  <a:gd name="connsiteX1-283" fmla="*/ 590724 w 997124"/>
                  <a:gd name="connsiteY1-284" fmla="*/ 38100 h 1003300"/>
                  <a:gd name="connsiteX2-285" fmla="*/ 959024 w 997124"/>
                  <a:gd name="connsiteY2-286" fmla="*/ 406400 h 1003300"/>
                  <a:gd name="connsiteX3-287" fmla="*/ 959024 w 997124"/>
                  <a:gd name="connsiteY3-288" fmla="*/ 596900 h 1003300"/>
                  <a:gd name="connsiteX4-289" fmla="*/ 590724 w 997124"/>
                  <a:gd name="connsiteY4-290" fmla="*/ 965200 h 1003300"/>
                  <a:gd name="connsiteX5-291" fmla="*/ 400224 w 997124"/>
                  <a:gd name="connsiteY5-292" fmla="*/ 965200 h 1003300"/>
                  <a:gd name="connsiteX6-293" fmla="*/ 31924 w 997124"/>
                  <a:gd name="connsiteY6-294" fmla="*/ 596900 h 1003300"/>
                  <a:gd name="connsiteX7-295" fmla="*/ 104949 w 997124"/>
                  <a:gd name="connsiteY7-296" fmla="*/ 763728 h 1003300"/>
                  <a:gd name="connsiteX8-297" fmla="*/ 104949 w 997124"/>
                  <a:gd name="connsiteY8-298" fmla="*/ 241649 h 1003300"/>
                  <a:gd name="connsiteX9-299" fmla="*/ 143179 w 997124"/>
                  <a:gd name="connsiteY9-300" fmla="*/ 149355 h 1003300"/>
                  <a:gd name="connsiteX0-301" fmla="*/ 508000 w 1003300"/>
                  <a:gd name="connsiteY0-302" fmla="*/ 0 h 1003300"/>
                  <a:gd name="connsiteX1-303" fmla="*/ 596900 w 1003300"/>
                  <a:gd name="connsiteY1-304" fmla="*/ 38100 h 1003300"/>
                  <a:gd name="connsiteX2-305" fmla="*/ 965200 w 1003300"/>
                  <a:gd name="connsiteY2-306" fmla="*/ 406400 h 1003300"/>
                  <a:gd name="connsiteX3-307" fmla="*/ 965200 w 1003300"/>
                  <a:gd name="connsiteY3-308" fmla="*/ 596900 h 1003300"/>
                  <a:gd name="connsiteX4-309" fmla="*/ 596900 w 1003300"/>
                  <a:gd name="connsiteY4-310" fmla="*/ 965200 h 1003300"/>
                  <a:gd name="connsiteX5-311" fmla="*/ 406400 w 1003300"/>
                  <a:gd name="connsiteY5-312" fmla="*/ 965200 h 1003300"/>
                  <a:gd name="connsiteX6-313" fmla="*/ 38100 w 1003300"/>
                  <a:gd name="connsiteY6-314" fmla="*/ 596900 h 1003300"/>
                  <a:gd name="connsiteX7-315" fmla="*/ 38100 w 1003300"/>
                  <a:gd name="connsiteY7-316" fmla="*/ 406400 h 1003300"/>
                  <a:gd name="connsiteX8-317" fmla="*/ 111125 w 1003300"/>
                  <a:gd name="connsiteY8-318" fmla="*/ 241649 h 1003300"/>
                  <a:gd name="connsiteX9-319" fmla="*/ 149355 w 1003300"/>
                  <a:gd name="connsiteY9-320" fmla="*/ 149355 h 1003300"/>
                  <a:gd name="connsiteX0-321" fmla="*/ 508000 w 1003300"/>
                  <a:gd name="connsiteY0-322" fmla="*/ 0 h 1003300"/>
                  <a:gd name="connsiteX1-323" fmla="*/ 596900 w 1003300"/>
                  <a:gd name="connsiteY1-324" fmla="*/ 38100 h 1003300"/>
                  <a:gd name="connsiteX2-325" fmla="*/ 965200 w 1003300"/>
                  <a:gd name="connsiteY2-326" fmla="*/ 406400 h 1003300"/>
                  <a:gd name="connsiteX3-327" fmla="*/ 965200 w 1003300"/>
                  <a:gd name="connsiteY3-328" fmla="*/ 596900 h 1003300"/>
                  <a:gd name="connsiteX4-329" fmla="*/ 596900 w 1003300"/>
                  <a:gd name="connsiteY4-330" fmla="*/ 965200 h 1003300"/>
                  <a:gd name="connsiteX5-331" fmla="*/ 406400 w 1003300"/>
                  <a:gd name="connsiteY5-332" fmla="*/ 965200 h 1003300"/>
                  <a:gd name="connsiteX6-333" fmla="*/ 38100 w 1003300"/>
                  <a:gd name="connsiteY6-334" fmla="*/ 596900 h 1003300"/>
                  <a:gd name="connsiteX7-335" fmla="*/ 38100 w 1003300"/>
                  <a:gd name="connsiteY7-336" fmla="*/ 406400 h 1003300"/>
                  <a:gd name="connsiteX8-337" fmla="*/ 406400 w 1003300"/>
                  <a:gd name="connsiteY8-338" fmla="*/ 38100 h 1003300"/>
                  <a:gd name="connsiteX9-339" fmla="*/ 149355 w 1003300"/>
                  <a:gd name="connsiteY9-340" fmla="*/ 149355 h 1003300"/>
                  <a:gd name="connsiteX0-341" fmla="*/ 508000 w 1003300"/>
                  <a:gd name="connsiteY0-342" fmla="*/ 0 h 1003300"/>
                  <a:gd name="connsiteX1-343" fmla="*/ 596900 w 1003300"/>
                  <a:gd name="connsiteY1-344" fmla="*/ 38100 h 1003300"/>
                  <a:gd name="connsiteX2-345" fmla="*/ 965200 w 1003300"/>
                  <a:gd name="connsiteY2-346" fmla="*/ 406400 h 1003300"/>
                  <a:gd name="connsiteX3-347" fmla="*/ 965200 w 1003300"/>
                  <a:gd name="connsiteY3-348" fmla="*/ 596900 h 1003300"/>
                  <a:gd name="connsiteX4-349" fmla="*/ 596900 w 1003300"/>
                  <a:gd name="connsiteY4-350" fmla="*/ 965200 h 1003300"/>
                  <a:gd name="connsiteX5-351" fmla="*/ 406400 w 1003300"/>
                  <a:gd name="connsiteY5-352" fmla="*/ 965200 h 1003300"/>
                  <a:gd name="connsiteX6-353" fmla="*/ 38100 w 1003300"/>
                  <a:gd name="connsiteY6-354" fmla="*/ 596900 h 1003300"/>
                  <a:gd name="connsiteX7-355" fmla="*/ 38100 w 1003300"/>
                  <a:gd name="connsiteY7-356" fmla="*/ 406400 h 1003300"/>
                  <a:gd name="connsiteX8-357" fmla="*/ 406400 w 1003300"/>
                  <a:gd name="connsiteY8-358" fmla="*/ 38100 h 1003300"/>
                  <a:gd name="connsiteX9-359" fmla="*/ 149355 w 1003300"/>
                  <a:gd name="connsiteY9-360" fmla="*/ 149355 h 1003300"/>
                  <a:gd name="connsiteX0-361" fmla="*/ 508000 w 1003300"/>
                  <a:gd name="connsiteY0-362" fmla="*/ 0 h 1003300"/>
                  <a:gd name="connsiteX1-363" fmla="*/ 596900 w 1003300"/>
                  <a:gd name="connsiteY1-364" fmla="*/ 38100 h 1003300"/>
                  <a:gd name="connsiteX2-365" fmla="*/ 965200 w 1003300"/>
                  <a:gd name="connsiteY2-366" fmla="*/ 406400 h 1003300"/>
                  <a:gd name="connsiteX3-367" fmla="*/ 965200 w 1003300"/>
                  <a:gd name="connsiteY3-368" fmla="*/ 596900 h 1003300"/>
                  <a:gd name="connsiteX4-369" fmla="*/ 596900 w 1003300"/>
                  <a:gd name="connsiteY4-370" fmla="*/ 965200 h 1003300"/>
                  <a:gd name="connsiteX5-371" fmla="*/ 406400 w 1003300"/>
                  <a:gd name="connsiteY5-372" fmla="*/ 965200 h 1003300"/>
                  <a:gd name="connsiteX6-373" fmla="*/ 38100 w 1003300"/>
                  <a:gd name="connsiteY6-374" fmla="*/ 596900 h 1003300"/>
                  <a:gd name="connsiteX7-375" fmla="*/ 38100 w 1003300"/>
                  <a:gd name="connsiteY7-376" fmla="*/ 406400 h 1003300"/>
                  <a:gd name="connsiteX8-377" fmla="*/ 406400 w 1003300"/>
                  <a:gd name="connsiteY8-378" fmla="*/ 38100 h 1003300"/>
                  <a:gd name="connsiteX9-379" fmla="*/ 149355 w 1003300"/>
                  <a:gd name="connsiteY9-380" fmla="*/ 149355 h 1003300"/>
                  <a:gd name="connsiteX0-381" fmla="*/ 508000 w 1003300"/>
                  <a:gd name="connsiteY0-382" fmla="*/ 0 h 1003300"/>
                  <a:gd name="connsiteX1-383" fmla="*/ 596900 w 1003300"/>
                  <a:gd name="connsiteY1-384" fmla="*/ 38100 h 1003300"/>
                  <a:gd name="connsiteX2-385" fmla="*/ 965200 w 1003300"/>
                  <a:gd name="connsiteY2-386" fmla="*/ 406400 h 1003300"/>
                  <a:gd name="connsiteX3-387" fmla="*/ 965200 w 1003300"/>
                  <a:gd name="connsiteY3-388" fmla="*/ 596900 h 1003300"/>
                  <a:gd name="connsiteX4-389" fmla="*/ 596900 w 1003300"/>
                  <a:gd name="connsiteY4-390" fmla="*/ 965200 h 1003300"/>
                  <a:gd name="connsiteX5-391" fmla="*/ 406400 w 1003300"/>
                  <a:gd name="connsiteY5-392" fmla="*/ 965200 h 1003300"/>
                  <a:gd name="connsiteX6-393" fmla="*/ 38100 w 1003300"/>
                  <a:gd name="connsiteY6-394" fmla="*/ 596900 h 1003300"/>
                  <a:gd name="connsiteX7-395" fmla="*/ 38100 w 1003300"/>
                  <a:gd name="connsiteY7-396" fmla="*/ 406400 h 1003300"/>
                  <a:gd name="connsiteX8-397" fmla="*/ 406400 w 1003300"/>
                  <a:gd name="connsiteY8-398" fmla="*/ 38100 h 1003300"/>
                  <a:gd name="connsiteX9-399" fmla="*/ 508000 w 1003300"/>
                  <a:gd name="connsiteY9-400" fmla="*/ 0 h 10033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1003300" h="1003300">
                    <a:moveTo>
                      <a:pt x="508000" y="0"/>
                    </a:moveTo>
                    <a:cubicBezTo>
                      <a:pt x="533400" y="0"/>
                      <a:pt x="571500" y="12700"/>
                      <a:pt x="596900" y="38100"/>
                    </a:cubicBezTo>
                    <a:lnTo>
                      <a:pt x="965200" y="406400"/>
                    </a:lnTo>
                    <a:cubicBezTo>
                      <a:pt x="1016000" y="457200"/>
                      <a:pt x="1016000" y="546100"/>
                      <a:pt x="965200" y="596900"/>
                    </a:cubicBezTo>
                    <a:lnTo>
                      <a:pt x="596900" y="965200"/>
                    </a:lnTo>
                    <a:cubicBezTo>
                      <a:pt x="546100" y="1016000"/>
                      <a:pt x="457200" y="1016000"/>
                      <a:pt x="406400" y="965200"/>
                    </a:cubicBezTo>
                    <a:lnTo>
                      <a:pt x="38100" y="596900"/>
                    </a:lnTo>
                    <a:cubicBezTo>
                      <a:pt x="-12700" y="546100"/>
                      <a:pt x="-12700" y="457200"/>
                      <a:pt x="38100" y="406400"/>
                    </a:cubicBezTo>
                    <a:lnTo>
                      <a:pt x="406400" y="38100"/>
                    </a:lnTo>
                    <a:cubicBezTo>
                      <a:pt x="431800" y="12700"/>
                      <a:pt x="469900" y="0"/>
                      <a:pt x="50800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94000">
                    <a:schemeClr val="accent1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2000" dirty="0"/>
                  <a:t>11</a:t>
                </a:r>
                <a:endParaRPr lang="en-US" sz="2000" dirty="0"/>
              </a:p>
            </p:txBody>
          </p:sp>
        </p:grpSp>
      </p:grpSp>
      <p:sp>
        <p:nvSpPr>
          <p:cNvPr id="18" name="任意多边形: 形状 15"/>
          <p:cNvSpPr/>
          <p:nvPr>
            <p:custDataLst>
              <p:tags r:id="rId12"/>
            </p:custDataLst>
          </p:nvPr>
        </p:nvSpPr>
        <p:spPr>
          <a:xfrm>
            <a:off x="5454015" y="5648784"/>
            <a:ext cx="723900" cy="723900"/>
          </a:xfrm>
          <a:custGeom>
            <a:avLst/>
            <a:gdLst>
              <a:gd name="connsiteX0" fmla="*/ 38230 w 783127"/>
              <a:gd name="connsiteY0" fmla="*/ 38230 h 783127"/>
              <a:gd name="connsiteX1" fmla="*/ 130524 w 783127"/>
              <a:gd name="connsiteY1" fmla="*/ 0 h 783127"/>
              <a:gd name="connsiteX2" fmla="*/ 652603 w 783127"/>
              <a:gd name="connsiteY2" fmla="*/ 0 h 783127"/>
              <a:gd name="connsiteX3" fmla="*/ 783127 w 783127"/>
              <a:gd name="connsiteY3" fmla="*/ 130524 h 783127"/>
              <a:gd name="connsiteX4" fmla="*/ 783127 w 783127"/>
              <a:gd name="connsiteY4" fmla="*/ 652603 h 783127"/>
              <a:gd name="connsiteX5" fmla="*/ 652603 w 783127"/>
              <a:gd name="connsiteY5" fmla="*/ 783127 h 783127"/>
              <a:gd name="connsiteX6" fmla="*/ 130524 w 783127"/>
              <a:gd name="connsiteY6" fmla="*/ 783127 h 783127"/>
              <a:gd name="connsiteX7" fmla="*/ 0 w 783127"/>
              <a:gd name="connsiteY7" fmla="*/ 652603 h 783127"/>
              <a:gd name="connsiteX8" fmla="*/ 0 w 783127"/>
              <a:gd name="connsiteY8" fmla="*/ 130524 h 783127"/>
              <a:gd name="connsiteX9" fmla="*/ 38230 w 783127"/>
              <a:gd name="connsiteY9" fmla="*/ 38230 h 783127"/>
              <a:gd name="connsiteX0-1" fmla="*/ 396875 w 783127"/>
              <a:gd name="connsiteY0-2" fmla="*/ 0 h 894252"/>
              <a:gd name="connsiteX1-3" fmla="*/ 130524 w 783127"/>
              <a:gd name="connsiteY1-4" fmla="*/ 111125 h 894252"/>
              <a:gd name="connsiteX2-5" fmla="*/ 652603 w 783127"/>
              <a:gd name="connsiteY2-6" fmla="*/ 111125 h 894252"/>
              <a:gd name="connsiteX3-7" fmla="*/ 783127 w 783127"/>
              <a:gd name="connsiteY3-8" fmla="*/ 241649 h 894252"/>
              <a:gd name="connsiteX4-9" fmla="*/ 783127 w 783127"/>
              <a:gd name="connsiteY4-10" fmla="*/ 763728 h 894252"/>
              <a:gd name="connsiteX5-11" fmla="*/ 652603 w 783127"/>
              <a:gd name="connsiteY5-12" fmla="*/ 894252 h 894252"/>
              <a:gd name="connsiteX6-13" fmla="*/ 130524 w 783127"/>
              <a:gd name="connsiteY6-14" fmla="*/ 894252 h 894252"/>
              <a:gd name="connsiteX7-15" fmla="*/ 0 w 783127"/>
              <a:gd name="connsiteY7-16" fmla="*/ 763728 h 894252"/>
              <a:gd name="connsiteX8-17" fmla="*/ 0 w 783127"/>
              <a:gd name="connsiteY8-18" fmla="*/ 241649 h 894252"/>
              <a:gd name="connsiteX9-19" fmla="*/ 38230 w 783127"/>
              <a:gd name="connsiteY9-20" fmla="*/ 149355 h 894252"/>
              <a:gd name="connsiteX0-21" fmla="*/ 396875 w 783127"/>
              <a:gd name="connsiteY0-22" fmla="*/ 0 h 894252"/>
              <a:gd name="connsiteX1-23" fmla="*/ 130524 w 783127"/>
              <a:gd name="connsiteY1-24" fmla="*/ 111125 h 894252"/>
              <a:gd name="connsiteX2-25" fmla="*/ 652603 w 783127"/>
              <a:gd name="connsiteY2-26" fmla="*/ 111125 h 894252"/>
              <a:gd name="connsiteX3-27" fmla="*/ 783127 w 783127"/>
              <a:gd name="connsiteY3-28" fmla="*/ 241649 h 894252"/>
              <a:gd name="connsiteX4-29" fmla="*/ 783127 w 783127"/>
              <a:gd name="connsiteY4-30" fmla="*/ 763728 h 894252"/>
              <a:gd name="connsiteX5-31" fmla="*/ 652603 w 783127"/>
              <a:gd name="connsiteY5-32" fmla="*/ 894252 h 894252"/>
              <a:gd name="connsiteX6-33" fmla="*/ 130524 w 783127"/>
              <a:gd name="connsiteY6-34" fmla="*/ 894252 h 894252"/>
              <a:gd name="connsiteX7-35" fmla="*/ 0 w 783127"/>
              <a:gd name="connsiteY7-36" fmla="*/ 763728 h 894252"/>
              <a:gd name="connsiteX8-37" fmla="*/ 0 w 783127"/>
              <a:gd name="connsiteY8-38" fmla="*/ 241649 h 894252"/>
              <a:gd name="connsiteX9-39" fmla="*/ 38230 w 783127"/>
              <a:gd name="connsiteY9-40" fmla="*/ 149355 h 894252"/>
              <a:gd name="connsiteX0-41" fmla="*/ 396875 w 783127"/>
              <a:gd name="connsiteY0-42" fmla="*/ 0 h 894252"/>
              <a:gd name="connsiteX1-43" fmla="*/ 130524 w 783127"/>
              <a:gd name="connsiteY1-44" fmla="*/ 111125 h 894252"/>
              <a:gd name="connsiteX2-45" fmla="*/ 652603 w 783127"/>
              <a:gd name="connsiteY2-46" fmla="*/ 111125 h 894252"/>
              <a:gd name="connsiteX3-47" fmla="*/ 783127 w 783127"/>
              <a:gd name="connsiteY3-48" fmla="*/ 241649 h 894252"/>
              <a:gd name="connsiteX4-49" fmla="*/ 783127 w 783127"/>
              <a:gd name="connsiteY4-50" fmla="*/ 763728 h 894252"/>
              <a:gd name="connsiteX5-51" fmla="*/ 652603 w 783127"/>
              <a:gd name="connsiteY5-52" fmla="*/ 894252 h 894252"/>
              <a:gd name="connsiteX6-53" fmla="*/ 130524 w 783127"/>
              <a:gd name="connsiteY6-54" fmla="*/ 894252 h 894252"/>
              <a:gd name="connsiteX7-55" fmla="*/ 0 w 783127"/>
              <a:gd name="connsiteY7-56" fmla="*/ 763728 h 894252"/>
              <a:gd name="connsiteX8-57" fmla="*/ 0 w 783127"/>
              <a:gd name="connsiteY8-58" fmla="*/ 241649 h 894252"/>
              <a:gd name="connsiteX9-59" fmla="*/ 38230 w 783127"/>
              <a:gd name="connsiteY9-60" fmla="*/ 149355 h 894252"/>
              <a:gd name="connsiteX0-61" fmla="*/ 396875 w 783127"/>
              <a:gd name="connsiteY0-62" fmla="*/ 0 h 894252"/>
              <a:gd name="connsiteX1-63" fmla="*/ 485775 w 783127"/>
              <a:gd name="connsiteY1-64" fmla="*/ 38100 h 894252"/>
              <a:gd name="connsiteX2-65" fmla="*/ 652603 w 783127"/>
              <a:gd name="connsiteY2-66" fmla="*/ 111125 h 894252"/>
              <a:gd name="connsiteX3-67" fmla="*/ 783127 w 783127"/>
              <a:gd name="connsiteY3-68" fmla="*/ 241649 h 894252"/>
              <a:gd name="connsiteX4-69" fmla="*/ 783127 w 783127"/>
              <a:gd name="connsiteY4-70" fmla="*/ 763728 h 894252"/>
              <a:gd name="connsiteX5-71" fmla="*/ 652603 w 783127"/>
              <a:gd name="connsiteY5-72" fmla="*/ 894252 h 894252"/>
              <a:gd name="connsiteX6-73" fmla="*/ 130524 w 783127"/>
              <a:gd name="connsiteY6-74" fmla="*/ 894252 h 894252"/>
              <a:gd name="connsiteX7-75" fmla="*/ 0 w 783127"/>
              <a:gd name="connsiteY7-76" fmla="*/ 763728 h 894252"/>
              <a:gd name="connsiteX8-77" fmla="*/ 0 w 783127"/>
              <a:gd name="connsiteY8-78" fmla="*/ 241649 h 894252"/>
              <a:gd name="connsiteX9-79" fmla="*/ 38230 w 783127"/>
              <a:gd name="connsiteY9-80" fmla="*/ 149355 h 894252"/>
              <a:gd name="connsiteX0-81" fmla="*/ 396875 w 854075"/>
              <a:gd name="connsiteY0-82" fmla="*/ 0 h 894252"/>
              <a:gd name="connsiteX1-83" fmla="*/ 485775 w 854075"/>
              <a:gd name="connsiteY1-84" fmla="*/ 38100 h 894252"/>
              <a:gd name="connsiteX2-85" fmla="*/ 854075 w 854075"/>
              <a:gd name="connsiteY2-86" fmla="*/ 406400 h 894252"/>
              <a:gd name="connsiteX3-87" fmla="*/ 783127 w 854075"/>
              <a:gd name="connsiteY3-88" fmla="*/ 241649 h 894252"/>
              <a:gd name="connsiteX4-89" fmla="*/ 783127 w 854075"/>
              <a:gd name="connsiteY4-90" fmla="*/ 763728 h 894252"/>
              <a:gd name="connsiteX5-91" fmla="*/ 652603 w 854075"/>
              <a:gd name="connsiteY5-92" fmla="*/ 894252 h 894252"/>
              <a:gd name="connsiteX6-93" fmla="*/ 130524 w 854075"/>
              <a:gd name="connsiteY6-94" fmla="*/ 894252 h 894252"/>
              <a:gd name="connsiteX7-95" fmla="*/ 0 w 854075"/>
              <a:gd name="connsiteY7-96" fmla="*/ 763728 h 894252"/>
              <a:gd name="connsiteX8-97" fmla="*/ 0 w 854075"/>
              <a:gd name="connsiteY8-98" fmla="*/ 241649 h 894252"/>
              <a:gd name="connsiteX9-99" fmla="*/ 38230 w 854075"/>
              <a:gd name="connsiteY9-100" fmla="*/ 149355 h 894252"/>
              <a:gd name="connsiteX0-101" fmla="*/ 396875 w 866471"/>
              <a:gd name="connsiteY0-102" fmla="*/ 0 h 894252"/>
              <a:gd name="connsiteX1-103" fmla="*/ 485775 w 866471"/>
              <a:gd name="connsiteY1-104" fmla="*/ 38100 h 894252"/>
              <a:gd name="connsiteX2-105" fmla="*/ 854075 w 866471"/>
              <a:gd name="connsiteY2-106" fmla="*/ 406400 h 894252"/>
              <a:gd name="connsiteX3-107" fmla="*/ 783127 w 866471"/>
              <a:gd name="connsiteY3-108" fmla="*/ 241649 h 894252"/>
              <a:gd name="connsiteX4-109" fmla="*/ 783127 w 866471"/>
              <a:gd name="connsiteY4-110" fmla="*/ 763728 h 894252"/>
              <a:gd name="connsiteX5-111" fmla="*/ 652603 w 866471"/>
              <a:gd name="connsiteY5-112" fmla="*/ 894252 h 894252"/>
              <a:gd name="connsiteX6-113" fmla="*/ 130524 w 866471"/>
              <a:gd name="connsiteY6-114" fmla="*/ 894252 h 894252"/>
              <a:gd name="connsiteX7-115" fmla="*/ 0 w 866471"/>
              <a:gd name="connsiteY7-116" fmla="*/ 763728 h 894252"/>
              <a:gd name="connsiteX8-117" fmla="*/ 0 w 866471"/>
              <a:gd name="connsiteY8-118" fmla="*/ 241649 h 894252"/>
              <a:gd name="connsiteX9-119" fmla="*/ 38230 w 866471"/>
              <a:gd name="connsiteY9-120" fmla="*/ 149355 h 894252"/>
              <a:gd name="connsiteX0-121" fmla="*/ 396875 w 886123"/>
              <a:gd name="connsiteY0-122" fmla="*/ 0 h 894252"/>
              <a:gd name="connsiteX1-123" fmla="*/ 485775 w 886123"/>
              <a:gd name="connsiteY1-124" fmla="*/ 38100 h 894252"/>
              <a:gd name="connsiteX2-125" fmla="*/ 854075 w 886123"/>
              <a:gd name="connsiteY2-126" fmla="*/ 406400 h 894252"/>
              <a:gd name="connsiteX3-127" fmla="*/ 783127 w 886123"/>
              <a:gd name="connsiteY3-128" fmla="*/ 241649 h 894252"/>
              <a:gd name="connsiteX4-129" fmla="*/ 783127 w 886123"/>
              <a:gd name="connsiteY4-130" fmla="*/ 763728 h 894252"/>
              <a:gd name="connsiteX5-131" fmla="*/ 652603 w 886123"/>
              <a:gd name="connsiteY5-132" fmla="*/ 894252 h 894252"/>
              <a:gd name="connsiteX6-133" fmla="*/ 130524 w 886123"/>
              <a:gd name="connsiteY6-134" fmla="*/ 894252 h 894252"/>
              <a:gd name="connsiteX7-135" fmla="*/ 0 w 886123"/>
              <a:gd name="connsiteY7-136" fmla="*/ 763728 h 894252"/>
              <a:gd name="connsiteX8-137" fmla="*/ 0 w 886123"/>
              <a:gd name="connsiteY8-138" fmla="*/ 241649 h 894252"/>
              <a:gd name="connsiteX9-139" fmla="*/ 38230 w 886123"/>
              <a:gd name="connsiteY9-140" fmla="*/ 149355 h 894252"/>
              <a:gd name="connsiteX0-141" fmla="*/ 396875 w 892175"/>
              <a:gd name="connsiteY0-142" fmla="*/ 0 h 894252"/>
              <a:gd name="connsiteX1-143" fmla="*/ 485775 w 892175"/>
              <a:gd name="connsiteY1-144" fmla="*/ 38100 h 894252"/>
              <a:gd name="connsiteX2-145" fmla="*/ 854075 w 892175"/>
              <a:gd name="connsiteY2-146" fmla="*/ 406400 h 894252"/>
              <a:gd name="connsiteX3-147" fmla="*/ 854075 w 892175"/>
              <a:gd name="connsiteY3-148" fmla="*/ 596900 h 894252"/>
              <a:gd name="connsiteX4-149" fmla="*/ 783127 w 892175"/>
              <a:gd name="connsiteY4-150" fmla="*/ 763728 h 894252"/>
              <a:gd name="connsiteX5-151" fmla="*/ 652603 w 892175"/>
              <a:gd name="connsiteY5-152" fmla="*/ 894252 h 894252"/>
              <a:gd name="connsiteX6-153" fmla="*/ 130524 w 892175"/>
              <a:gd name="connsiteY6-154" fmla="*/ 894252 h 894252"/>
              <a:gd name="connsiteX7-155" fmla="*/ 0 w 892175"/>
              <a:gd name="connsiteY7-156" fmla="*/ 763728 h 894252"/>
              <a:gd name="connsiteX8-157" fmla="*/ 0 w 892175"/>
              <a:gd name="connsiteY8-158" fmla="*/ 241649 h 894252"/>
              <a:gd name="connsiteX9-159" fmla="*/ 38230 w 892175"/>
              <a:gd name="connsiteY9-160" fmla="*/ 149355 h 894252"/>
              <a:gd name="connsiteX0-161" fmla="*/ 396875 w 892175"/>
              <a:gd name="connsiteY0-162" fmla="*/ 0 h 965200"/>
              <a:gd name="connsiteX1-163" fmla="*/ 485775 w 892175"/>
              <a:gd name="connsiteY1-164" fmla="*/ 38100 h 965200"/>
              <a:gd name="connsiteX2-165" fmla="*/ 854075 w 892175"/>
              <a:gd name="connsiteY2-166" fmla="*/ 406400 h 965200"/>
              <a:gd name="connsiteX3-167" fmla="*/ 854075 w 892175"/>
              <a:gd name="connsiteY3-168" fmla="*/ 596900 h 965200"/>
              <a:gd name="connsiteX4-169" fmla="*/ 485775 w 892175"/>
              <a:gd name="connsiteY4-170" fmla="*/ 965200 h 965200"/>
              <a:gd name="connsiteX5-171" fmla="*/ 652603 w 892175"/>
              <a:gd name="connsiteY5-172" fmla="*/ 894252 h 965200"/>
              <a:gd name="connsiteX6-173" fmla="*/ 130524 w 892175"/>
              <a:gd name="connsiteY6-174" fmla="*/ 894252 h 965200"/>
              <a:gd name="connsiteX7-175" fmla="*/ 0 w 892175"/>
              <a:gd name="connsiteY7-176" fmla="*/ 763728 h 965200"/>
              <a:gd name="connsiteX8-177" fmla="*/ 0 w 892175"/>
              <a:gd name="connsiteY8-178" fmla="*/ 241649 h 965200"/>
              <a:gd name="connsiteX9-179" fmla="*/ 38230 w 892175"/>
              <a:gd name="connsiteY9-180" fmla="*/ 149355 h 965200"/>
              <a:gd name="connsiteX0-181" fmla="*/ 396875 w 892175"/>
              <a:gd name="connsiteY0-182" fmla="*/ 0 h 977596"/>
              <a:gd name="connsiteX1-183" fmla="*/ 485775 w 892175"/>
              <a:gd name="connsiteY1-184" fmla="*/ 38100 h 977596"/>
              <a:gd name="connsiteX2-185" fmla="*/ 854075 w 892175"/>
              <a:gd name="connsiteY2-186" fmla="*/ 406400 h 977596"/>
              <a:gd name="connsiteX3-187" fmla="*/ 854075 w 892175"/>
              <a:gd name="connsiteY3-188" fmla="*/ 596900 h 977596"/>
              <a:gd name="connsiteX4-189" fmla="*/ 485775 w 892175"/>
              <a:gd name="connsiteY4-190" fmla="*/ 965200 h 977596"/>
              <a:gd name="connsiteX5-191" fmla="*/ 652603 w 892175"/>
              <a:gd name="connsiteY5-192" fmla="*/ 894252 h 977596"/>
              <a:gd name="connsiteX6-193" fmla="*/ 130524 w 892175"/>
              <a:gd name="connsiteY6-194" fmla="*/ 894252 h 977596"/>
              <a:gd name="connsiteX7-195" fmla="*/ 0 w 892175"/>
              <a:gd name="connsiteY7-196" fmla="*/ 763728 h 977596"/>
              <a:gd name="connsiteX8-197" fmla="*/ 0 w 892175"/>
              <a:gd name="connsiteY8-198" fmla="*/ 241649 h 977596"/>
              <a:gd name="connsiteX9-199" fmla="*/ 38230 w 892175"/>
              <a:gd name="connsiteY9-200" fmla="*/ 149355 h 977596"/>
              <a:gd name="connsiteX0-201" fmla="*/ 396875 w 892175"/>
              <a:gd name="connsiteY0-202" fmla="*/ 0 h 997248"/>
              <a:gd name="connsiteX1-203" fmla="*/ 485775 w 892175"/>
              <a:gd name="connsiteY1-204" fmla="*/ 38100 h 997248"/>
              <a:gd name="connsiteX2-205" fmla="*/ 854075 w 892175"/>
              <a:gd name="connsiteY2-206" fmla="*/ 406400 h 997248"/>
              <a:gd name="connsiteX3-207" fmla="*/ 854075 w 892175"/>
              <a:gd name="connsiteY3-208" fmla="*/ 596900 h 997248"/>
              <a:gd name="connsiteX4-209" fmla="*/ 485775 w 892175"/>
              <a:gd name="connsiteY4-210" fmla="*/ 965200 h 997248"/>
              <a:gd name="connsiteX5-211" fmla="*/ 652603 w 892175"/>
              <a:gd name="connsiteY5-212" fmla="*/ 894252 h 997248"/>
              <a:gd name="connsiteX6-213" fmla="*/ 130524 w 892175"/>
              <a:gd name="connsiteY6-214" fmla="*/ 894252 h 997248"/>
              <a:gd name="connsiteX7-215" fmla="*/ 0 w 892175"/>
              <a:gd name="connsiteY7-216" fmla="*/ 763728 h 997248"/>
              <a:gd name="connsiteX8-217" fmla="*/ 0 w 892175"/>
              <a:gd name="connsiteY8-218" fmla="*/ 241649 h 997248"/>
              <a:gd name="connsiteX9-219" fmla="*/ 38230 w 892175"/>
              <a:gd name="connsiteY9-220" fmla="*/ 149355 h 997248"/>
              <a:gd name="connsiteX0-221" fmla="*/ 396875 w 892175"/>
              <a:gd name="connsiteY0-222" fmla="*/ 0 h 1003300"/>
              <a:gd name="connsiteX1-223" fmla="*/ 485775 w 892175"/>
              <a:gd name="connsiteY1-224" fmla="*/ 38100 h 1003300"/>
              <a:gd name="connsiteX2-225" fmla="*/ 854075 w 892175"/>
              <a:gd name="connsiteY2-226" fmla="*/ 406400 h 1003300"/>
              <a:gd name="connsiteX3-227" fmla="*/ 854075 w 892175"/>
              <a:gd name="connsiteY3-228" fmla="*/ 596900 h 1003300"/>
              <a:gd name="connsiteX4-229" fmla="*/ 485775 w 892175"/>
              <a:gd name="connsiteY4-230" fmla="*/ 965200 h 1003300"/>
              <a:gd name="connsiteX5-231" fmla="*/ 295275 w 892175"/>
              <a:gd name="connsiteY5-232" fmla="*/ 965200 h 1003300"/>
              <a:gd name="connsiteX6-233" fmla="*/ 130524 w 892175"/>
              <a:gd name="connsiteY6-234" fmla="*/ 894252 h 1003300"/>
              <a:gd name="connsiteX7-235" fmla="*/ 0 w 892175"/>
              <a:gd name="connsiteY7-236" fmla="*/ 763728 h 1003300"/>
              <a:gd name="connsiteX8-237" fmla="*/ 0 w 892175"/>
              <a:gd name="connsiteY8-238" fmla="*/ 241649 h 1003300"/>
              <a:gd name="connsiteX9-239" fmla="*/ 38230 w 892175"/>
              <a:gd name="connsiteY9-240" fmla="*/ 149355 h 1003300"/>
              <a:gd name="connsiteX0-241" fmla="*/ 469900 w 965200"/>
              <a:gd name="connsiteY0-242" fmla="*/ 0 h 1003300"/>
              <a:gd name="connsiteX1-243" fmla="*/ 558800 w 965200"/>
              <a:gd name="connsiteY1-244" fmla="*/ 38100 h 1003300"/>
              <a:gd name="connsiteX2-245" fmla="*/ 927100 w 965200"/>
              <a:gd name="connsiteY2-246" fmla="*/ 406400 h 1003300"/>
              <a:gd name="connsiteX3-247" fmla="*/ 927100 w 965200"/>
              <a:gd name="connsiteY3-248" fmla="*/ 596900 h 1003300"/>
              <a:gd name="connsiteX4-249" fmla="*/ 558800 w 965200"/>
              <a:gd name="connsiteY4-250" fmla="*/ 965200 h 1003300"/>
              <a:gd name="connsiteX5-251" fmla="*/ 368300 w 965200"/>
              <a:gd name="connsiteY5-252" fmla="*/ 965200 h 1003300"/>
              <a:gd name="connsiteX6-253" fmla="*/ 0 w 965200"/>
              <a:gd name="connsiteY6-254" fmla="*/ 596900 h 1003300"/>
              <a:gd name="connsiteX7-255" fmla="*/ 73025 w 965200"/>
              <a:gd name="connsiteY7-256" fmla="*/ 763728 h 1003300"/>
              <a:gd name="connsiteX8-257" fmla="*/ 73025 w 965200"/>
              <a:gd name="connsiteY8-258" fmla="*/ 241649 h 1003300"/>
              <a:gd name="connsiteX9-259" fmla="*/ 111255 w 965200"/>
              <a:gd name="connsiteY9-260" fmla="*/ 149355 h 1003300"/>
              <a:gd name="connsiteX0-261" fmla="*/ 482134 w 977434"/>
              <a:gd name="connsiteY0-262" fmla="*/ 0 h 1003300"/>
              <a:gd name="connsiteX1-263" fmla="*/ 571034 w 977434"/>
              <a:gd name="connsiteY1-264" fmla="*/ 38100 h 1003300"/>
              <a:gd name="connsiteX2-265" fmla="*/ 939334 w 977434"/>
              <a:gd name="connsiteY2-266" fmla="*/ 406400 h 1003300"/>
              <a:gd name="connsiteX3-267" fmla="*/ 939334 w 977434"/>
              <a:gd name="connsiteY3-268" fmla="*/ 596900 h 1003300"/>
              <a:gd name="connsiteX4-269" fmla="*/ 571034 w 977434"/>
              <a:gd name="connsiteY4-270" fmla="*/ 965200 h 1003300"/>
              <a:gd name="connsiteX5-271" fmla="*/ 380534 w 977434"/>
              <a:gd name="connsiteY5-272" fmla="*/ 965200 h 1003300"/>
              <a:gd name="connsiteX6-273" fmla="*/ 12234 w 977434"/>
              <a:gd name="connsiteY6-274" fmla="*/ 596900 h 1003300"/>
              <a:gd name="connsiteX7-275" fmla="*/ 85259 w 977434"/>
              <a:gd name="connsiteY7-276" fmla="*/ 763728 h 1003300"/>
              <a:gd name="connsiteX8-277" fmla="*/ 85259 w 977434"/>
              <a:gd name="connsiteY8-278" fmla="*/ 241649 h 1003300"/>
              <a:gd name="connsiteX9-279" fmla="*/ 123489 w 977434"/>
              <a:gd name="connsiteY9-280" fmla="*/ 149355 h 1003300"/>
              <a:gd name="connsiteX0-281" fmla="*/ 501824 w 997124"/>
              <a:gd name="connsiteY0-282" fmla="*/ 0 h 1003300"/>
              <a:gd name="connsiteX1-283" fmla="*/ 590724 w 997124"/>
              <a:gd name="connsiteY1-284" fmla="*/ 38100 h 1003300"/>
              <a:gd name="connsiteX2-285" fmla="*/ 959024 w 997124"/>
              <a:gd name="connsiteY2-286" fmla="*/ 406400 h 1003300"/>
              <a:gd name="connsiteX3-287" fmla="*/ 959024 w 997124"/>
              <a:gd name="connsiteY3-288" fmla="*/ 596900 h 1003300"/>
              <a:gd name="connsiteX4-289" fmla="*/ 590724 w 997124"/>
              <a:gd name="connsiteY4-290" fmla="*/ 965200 h 1003300"/>
              <a:gd name="connsiteX5-291" fmla="*/ 400224 w 997124"/>
              <a:gd name="connsiteY5-292" fmla="*/ 965200 h 1003300"/>
              <a:gd name="connsiteX6-293" fmla="*/ 31924 w 997124"/>
              <a:gd name="connsiteY6-294" fmla="*/ 596900 h 1003300"/>
              <a:gd name="connsiteX7-295" fmla="*/ 104949 w 997124"/>
              <a:gd name="connsiteY7-296" fmla="*/ 763728 h 1003300"/>
              <a:gd name="connsiteX8-297" fmla="*/ 104949 w 997124"/>
              <a:gd name="connsiteY8-298" fmla="*/ 241649 h 1003300"/>
              <a:gd name="connsiteX9-299" fmla="*/ 143179 w 997124"/>
              <a:gd name="connsiteY9-300" fmla="*/ 149355 h 1003300"/>
              <a:gd name="connsiteX0-301" fmla="*/ 508000 w 1003300"/>
              <a:gd name="connsiteY0-302" fmla="*/ 0 h 1003300"/>
              <a:gd name="connsiteX1-303" fmla="*/ 596900 w 1003300"/>
              <a:gd name="connsiteY1-304" fmla="*/ 38100 h 1003300"/>
              <a:gd name="connsiteX2-305" fmla="*/ 965200 w 1003300"/>
              <a:gd name="connsiteY2-306" fmla="*/ 406400 h 1003300"/>
              <a:gd name="connsiteX3-307" fmla="*/ 965200 w 1003300"/>
              <a:gd name="connsiteY3-308" fmla="*/ 596900 h 1003300"/>
              <a:gd name="connsiteX4-309" fmla="*/ 596900 w 1003300"/>
              <a:gd name="connsiteY4-310" fmla="*/ 965200 h 1003300"/>
              <a:gd name="connsiteX5-311" fmla="*/ 406400 w 1003300"/>
              <a:gd name="connsiteY5-312" fmla="*/ 965200 h 1003300"/>
              <a:gd name="connsiteX6-313" fmla="*/ 38100 w 1003300"/>
              <a:gd name="connsiteY6-314" fmla="*/ 596900 h 1003300"/>
              <a:gd name="connsiteX7-315" fmla="*/ 38100 w 1003300"/>
              <a:gd name="connsiteY7-316" fmla="*/ 406400 h 1003300"/>
              <a:gd name="connsiteX8-317" fmla="*/ 111125 w 1003300"/>
              <a:gd name="connsiteY8-318" fmla="*/ 241649 h 1003300"/>
              <a:gd name="connsiteX9-319" fmla="*/ 149355 w 1003300"/>
              <a:gd name="connsiteY9-320" fmla="*/ 149355 h 1003300"/>
              <a:gd name="connsiteX0-321" fmla="*/ 508000 w 1003300"/>
              <a:gd name="connsiteY0-322" fmla="*/ 0 h 1003300"/>
              <a:gd name="connsiteX1-323" fmla="*/ 596900 w 1003300"/>
              <a:gd name="connsiteY1-324" fmla="*/ 38100 h 1003300"/>
              <a:gd name="connsiteX2-325" fmla="*/ 965200 w 1003300"/>
              <a:gd name="connsiteY2-326" fmla="*/ 406400 h 1003300"/>
              <a:gd name="connsiteX3-327" fmla="*/ 965200 w 1003300"/>
              <a:gd name="connsiteY3-328" fmla="*/ 596900 h 1003300"/>
              <a:gd name="connsiteX4-329" fmla="*/ 596900 w 1003300"/>
              <a:gd name="connsiteY4-330" fmla="*/ 965200 h 1003300"/>
              <a:gd name="connsiteX5-331" fmla="*/ 406400 w 1003300"/>
              <a:gd name="connsiteY5-332" fmla="*/ 965200 h 1003300"/>
              <a:gd name="connsiteX6-333" fmla="*/ 38100 w 1003300"/>
              <a:gd name="connsiteY6-334" fmla="*/ 596900 h 1003300"/>
              <a:gd name="connsiteX7-335" fmla="*/ 38100 w 1003300"/>
              <a:gd name="connsiteY7-336" fmla="*/ 406400 h 1003300"/>
              <a:gd name="connsiteX8-337" fmla="*/ 406400 w 1003300"/>
              <a:gd name="connsiteY8-338" fmla="*/ 38100 h 1003300"/>
              <a:gd name="connsiteX9-339" fmla="*/ 149355 w 1003300"/>
              <a:gd name="connsiteY9-340" fmla="*/ 149355 h 1003300"/>
              <a:gd name="connsiteX0-341" fmla="*/ 508000 w 1003300"/>
              <a:gd name="connsiteY0-342" fmla="*/ 0 h 1003300"/>
              <a:gd name="connsiteX1-343" fmla="*/ 596900 w 1003300"/>
              <a:gd name="connsiteY1-344" fmla="*/ 38100 h 1003300"/>
              <a:gd name="connsiteX2-345" fmla="*/ 965200 w 1003300"/>
              <a:gd name="connsiteY2-346" fmla="*/ 406400 h 1003300"/>
              <a:gd name="connsiteX3-347" fmla="*/ 965200 w 1003300"/>
              <a:gd name="connsiteY3-348" fmla="*/ 596900 h 1003300"/>
              <a:gd name="connsiteX4-349" fmla="*/ 596900 w 1003300"/>
              <a:gd name="connsiteY4-350" fmla="*/ 965200 h 1003300"/>
              <a:gd name="connsiteX5-351" fmla="*/ 406400 w 1003300"/>
              <a:gd name="connsiteY5-352" fmla="*/ 965200 h 1003300"/>
              <a:gd name="connsiteX6-353" fmla="*/ 38100 w 1003300"/>
              <a:gd name="connsiteY6-354" fmla="*/ 596900 h 1003300"/>
              <a:gd name="connsiteX7-355" fmla="*/ 38100 w 1003300"/>
              <a:gd name="connsiteY7-356" fmla="*/ 406400 h 1003300"/>
              <a:gd name="connsiteX8-357" fmla="*/ 406400 w 1003300"/>
              <a:gd name="connsiteY8-358" fmla="*/ 38100 h 1003300"/>
              <a:gd name="connsiteX9-359" fmla="*/ 149355 w 1003300"/>
              <a:gd name="connsiteY9-360" fmla="*/ 149355 h 1003300"/>
              <a:gd name="connsiteX0-361" fmla="*/ 508000 w 1003300"/>
              <a:gd name="connsiteY0-362" fmla="*/ 0 h 1003300"/>
              <a:gd name="connsiteX1-363" fmla="*/ 596900 w 1003300"/>
              <a:gd name="connsiteY1-364" fmla="*/ 38100 h 1003300"/>
              <a:gd name="connsiteX2-365" fmla="*/ 965200 w 1003300"/>
              <a:gd name="connsiteY2-366" fmla="*/ 406400 h 1003300"/>
              <a:gd name="connsiteX3-367" fmla="*/ 965200 w 1003300"/>
              <a:gd name="connsiteY3-368" fmla="*/ 596900 h 1003300"/>
              <a:gd name="connsiteX4-369" fmla="*/ 596900 w 1003300"/>
              <a:gd name="connsiteY4-370" fmla="*/ 965200 h 1003300"/>
              <a:gd name="connsiteX5-371" fmla="*/ 406400 w 1003300"/>
              <a:gd name="connsiteY5-372" fmla="*/ 965200 h 1003300"/>
              <a:gd name="connsiteX6-373" fmla="*/ 38100 w 1003300"/>
              <a:gd name="connsiteY6-374" fmla="*/ 596900 h 1003300"/>
              <a:gd name="connsiteX7-375" fmla="*/ 38100 w 1003300"/>
              <a:gd name="connsiteY7-376" fmla="*/ 406400 h 1003300"/>
              <a:gd name="connsiteX8-377" fmla="*/ 406400 w 1003300"/>
              <a:gd name="connsiteY8-378" fmla="*/ 38100 h 1003300"/>
              <a:gd name="connsiteX9-379" fmla="*/ 149355 w 1003300"/>
              <a:gd name="connsiteY9-380" fmla="*/ 149355 h 1003300"/>
              <a:gd name="connsiteX0-381" fmla="*/ 508000 w 1003300"/>
              <a:gd name="connsiteY0-382" fmla="*/ 0 h 1003300"/>
              <a:gd name="connsiteX1-383" fmla="*/ 596900 w 1003300"/>
              <a:gd name="connsiteY1-384" fmla="*/ 38100 h 1003300"/>
              <a:gd name="connsiteX2-385" fmla="*/ 965200 w 1003300"/>
              <a:gd name="connsiteY2-386" fmla="*/ 406400 h 1003300"/>
              <a:gd name="connsiteX3-387" fmla="*/ 965200 w 1003300"/>
              <a:gd name="connsiteY3-388" fmla="*/ 596900 h 1003300"/>
              <a:gd name="connsiteX4-389" fmla="*/ 596900 w 1003300"/>
              <a:gd name="connsiteY4-390" fmla="*/ 965200 h 1003300"/>
              <a:gd name="connsiteX5-391" fmla="*/ 406400 w 1003300"/>
              <a:gd name="connsiteY5-392" fmla="*/ 965200 h 1003300"/>
              <a:gd name="connsiteX6-393" fmla="*/ 38100 w 1003300"/>
              <a:gd name="connsiteY6-394" fmla="*/ 596900 h 1003300"/>
              <a:gd name="connsiteX7-395" fmla="*/ 38100 w 1003300"/>
              <a:gd name="connsiteY7-396" fmla="*/ 406400 h 1003300"/>
              <a:gd name="connsiteX8-397" fmla="*/ 406400 w 1003300"/>
              <a:gd name="connsiteY8-398" fmla="*/ 38100 h 1003300"/>
              <a:gd name="connsiteX9-399" fmla="*/ 508000 w 1003300"/>
              <a:gd name="connsiteY9-400" fmla="*/ 0 h 1003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003300" h="1003300">
                <a:moveTo>
                  <a:pt x="508000" y="0"/>
                </a:moveTo>
                <a:cubicBezTo>
                  <a:pt x="533400" y="0"/>
                  <a:pt x="571500" y="12700"/>
                  <a:pt x="596900" y="38100"/>
                </a:cubicBezTo>
                <a:lnTo>
                  <a:pt x="965200" y="406400"/>
                </a:lnTo>
                <a:cubicBezTo>
                  <a:pt x="1016000" y="457200"/>
                  <a:pt x="1016000" y="546100"/>
                  <a:pt x="965200" y="596900"/>
                </a:cubicBezTo>
                <a:lnTo>
                  <a:pt x="596900" y="965200"/>
                </a:lnTo>
                <a:cubicBezTo>
                  <a:pt x="546100" y="1016000"/>
                  <a:pt x="457200" y="1016000"/>
                  <a:pt x="406400" y="965200"/>
                </a:cubicBezTo>
                <a:lnTo>
                  <a:pt x="38100" y="596900"/>
                </a:lnTo>
                <a:cubicBezTo>
                  <a:pt x="-12700" y="546100"/>
                  <a:pt x="-12700" y="457200"/>
                  <a:pt x="38100" y="406400"/>
                </a:cubicBezTo>
                <a:lnTo>
                  <a:pt x="406400" y="38100"/>
                </a:lnTo>
                <a:cubicBezTo>
                  <a:pt x="431800" y="12700"/>
                  <a:pt x="469900" y="0"/>
                  <a:pt x="50800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sz="2000" dirty="0"/>
              <a:t>12</a:t>
            </a:r>
            <a:endParaRPr lang="en-US" sz="2000" dirty="0"/>
          </a:p>
        </p:txBody>
      </p:sp>
      <p:sp>
        <p:nvSpPr>
          <p:cNvPr id="20" name="文本框 19"/>
          <p:cNvSpPr txBox="1"/>
          <p:nvPr/>
        </p:nvSpPr>
        <p:spPr>
          <a:xfrm>
            <a:off x="6383020" y="5740400"/>
            <a:ext cx="4493260" cy="64198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00000"/>
              </a:lnSpc>
            </a:pPr>
            <a:r>
              <a:rPr lang="en-US" sz="36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IT</a:t>
            </a:r>
            <a:r>
              <a:rPr lang="zh-CN" altLang="en-US" sz="36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项目干系人</a:t>
            </a:r>
            <a:r>
              <a:rPr lang="zh-CN" altLang="en-US" sz="36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管理</a:t>
            </a:r>
            <a:endParaRPr lang="zh-CN" altLang="en-US" sz="3600" dirty="0">
              <a:solidFill>
                <a:schemeClr val="accent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90000"/>
                <a:lumOff val="10000"/>
              </a:schemeClr>
            </a:gs>
            <a:gs pos="94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17688" y="2752725"/>
            <a:ext cx="5756624" cy="1349375"/>
            <a:chOff x="3095276" y="2752725"/>
            <a:chExt cx="5756624" cy="1349375"/>
          </a:xfrm>
        </p:grpSpPr>
        <p:sp>
          <p:nvSpPr>
            <p:cNvPr id="6" name="矩形: 圆角 5"/>
            <p:cNvSpPr/>
            <p:nvPr/>
          </p:nvSpPr>
          <p:spPr>
            <a:xfrm>
              <a:off x="3768376" y="2752725"/>
              <a:ext cx="5083524" cy="1343025"/>
            </a:xfrm>
            <a:prstGeom prst="round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3095276" y="2755900"/>
              <a:ext cx="1346200" cy="1346200"/>
            </a:xfrm>
            <a:prstGeom prst="roundRect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5400" dirty="0"/>
                <a:t>01</a:t>
              </a:r>
              <a:endParaRPr lang="en-US" sz="54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698651" y="3064073"/>
              <a:ext cx="3935373" cy="67710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lang="en-US" sz="4400" dirty="0">
                  <a:solidFill>
                    <a:schemeClr val="accent1"/>
                  </a:solidFill>
                  <a:latin typeface="+mj-ea"/>
                  <a:ea typeface="+mj-ea"/>
                </a:rPr>
                <a:t>IT</a:t>
              </a:r>
              <a:r>
                <a:rPr lang="zh-CN" altLang="en-US" sz="4400" dirty="0">
                  <a:solidFill>
                    <a:schemeClr val="accent1"/>
                  </a:solidFill>
                  <a:latin typeface="+mj-ea"/>
                  <a:ea typeface="+mj-ea"/>
                </a:rPr>
                <a:t>项目管理概述</a:t>
              </a:r>
              <a:endParaRPr lang="en-US" sz="44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4654900" y="2078700"/>
            <a:ext cx="2882200" cy="49244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CHAPTER ONE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项目的定义</a:t>
            </a:r>
            <a:endParaRPr lang="zh-CN" altLang="en-US" dirty="0"/>
          </a:p>
        </p:txBody>
      </p:sp>
      <p:grpSp>
        <p:nvGrpSpPr>
          <p:cNvPr id="50" name="组合 49"/>
          <p:cNvGrpSpPr/>
          <p:nvPr/>
        </p:nvGrpSpPr>
        <p:grpSpPr>
          <a:xfrm>
            <a:off x="1951038" y="1982943"/>
            <a:ext cx="8289924" cy="3282950"/>
            <a:chOff x="1951038" y="1982943"/>
            <a:chExt cx="8289924" cy="3282950"/>
          </a:xfrm>
        </p:grpSpPr>
        <p:sp>
          <p:nvSpPr>
            <p:cNvPr id="3" name="Freeform 5"/>
            <p:cNvSpPr/>
            <p:nvPr/>
          </p:nvSpPr>
          <p:spPr bwMode="auto">
            <a:xfrm>
              <a:off x="6132179" y="1985623"/>
              <a:ext cx="1519536" cy="1559736"/>
            </a:xfrm>
            <a:custGeom>
              <a:avLst/>
              <a:gdLst>
                <a:gd name="T0" fmla="*/ 0 w 650"/>
                <a:gd name="T1" fmla="*/ 104 h 668"/>
                <a:gd name="T2" fmla="*/ 7 w 650"/>
                <a:gd name="T3" fmla="*/ 118 h 668"/>
                <a:gd name="T4" fmla="*/ 24 w 650"/>
                <a:gd name="T5" fmla="*/ 112 h 668"/>
                <a:gd name="T6" fmla="*/ 67 w 650"/>
                <a:gd name="T7" fmla="*/ 96 h 668"/>
                <a:gd name="T8" fmla="*/ 134 w 650"/>
                <a:gd name="T9" fmla="*/ 164 h 668"/>
                <a:gd name="T10" fmla="*/ 67 w 650"/>
                <a:gd name="T11" fmla="*/ 232 h 668"/>
                <a:gd name="T12" fmla="*/ 22 w 650"/>
                <a:gd name="T13" fmla="*/ 215 h 668"/>
                <a:gd name="T14" fmla="*/ 7 w 650"/>
                <a:gd name="T15" fmla="*/ 210 h 668"/>
                <a:gd name="T16" fmla="*/ 0 w 650"/>
                <a:gd name="T17" fmla="*/ 224 h 668"/>
                <a:gd name="T18" fmla="*/ 0 w 650"/>
                <a:gd name="T19" fmla="*/ 333 h 668"/>
                <a:gd name="T20" fmla="*/ 334 w 650"/>
                <a:gd name="T21" fmla="*/ 584 h 668"/>
                <a:gd name="T22" fmla="*/ 336 w 650"/>
                <a:gd name="T23" fmla="*/ 588 h 668"/>
                <a:gd name="T24" fmla="*/ 438 w 650"/>
                <a:gd name="T25" fmla="*/ 555 h 668"/>
                <a:gd name="T26" fmla="*/ 439 w 650"/>
                <a:gd name="T27" fmla="*/ 555 h 668"/>
                <a:gd name="T28" fmla="*/ 470 w 650"/>
                <a:gd name="T29" fmla="*/ 562 h 668"/>
                <a:gd name="T30" fmla="*/ 474 w 650"/>
                <a:gd name="T31" fmla="*/ 594 h 668"/>
                <a:gd name="T32" fmla="*/ 473 w 650"/>
                <a:gd name="T33" fmla="*/ 596 h 668"/>
                <a:gd name="T34" fmla="*/ 471 w 650"/>
                <a:gd name="T35" fmla="*/ 632 h 668"/>
                <a:gd name="T36" fmla="*/ 496 w 650"/>
                <a:gd name="T37" fmla="*/ 661 h 668"/>
                <a:gd name="T38" fmla="*/ 536 w 650"/>
                <a:gd name="T39" fmla="*/ 664 h 668"/>
                <a:gd name="T40" fmla="*/ 569 w 650"/>
                <a:gd name="T41" fmla="*/ 600 h 668"/>
                <a:gd name="T42" fmla="*/ 547 w 650"/>
                <a:gd name="T43" fmla="*/ 573 h 668"/>
                <a:gd name="T44" fmla="*/ 545 w 650"/>
                <a:gd name="T45" fmla="*/ 572 h 668"/>
                <a:gd name="T46" fmla="*/ 529 w 650"/>
                <a:gd name="T47" fmla="*/ 543 h 668"/>
                <a:gd name="T48" fmla="*/ 550 w 650"/>
                <a:gd name="T49" fmla="*/ 518 h 668"/>
                <a:gd name="T50" fmla="*/ 551 w 650"/>
                <a:gd name="T51" fmla="*/ 518 h 668"/>
                <a:gd name="T52" fmla="*/ 650 w 650"/>
                <a:gd name="T53" fmla="*/ 486 h 668"/>
                <a:gd name="T54" fmla="*/ 648 w 650"/>
                <a:gd name="T55" fmla="*/ 475 h 668"/>
                <a:gd name="T56" fmla="*/ 648 w 650"/>
                <a:gd name="T57" fmla="*/ 473 h 668"/>
                <a:gd name="T58" fmla="*/ 0 w 650"/>
                <a:gd name="T59" fmla="*/ 0 h 668"/>
                <a:gd name="T60" fmla="*/ 0 w 650"/>
                <a:gd name="T61" fmla="*/ 104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50" h="668">
                  <a:moveTo>
                    <a:pt x="0" y="104"/>
                  </a:moveTo>
                  <a:cubicBezTo>
                    <a:pt x="0" y="108"/>
                    <a:pt x="3" y="116"/>
                    <a:pt x="7" y="118"/>
                  </a:cubicBezTo>
                  <a:cubicBezTo>
                    <a:pt x="11" y="119"/>
                    <a:pt x="16" y="117"/>
                    <a:pt x="24" y="112"/>
                  </a:cubicBezTo>
                  <a:cubicBezTo>
                    <a:pt x="36" y="102"/>
                    <a:pt x="51" y="96"/>
                    <a:pt x="67" y="96"/>
                  </a:cubicBezTo>
                  <a:cubicBezTo>
                    <a:pt x="104" y="96"/>
                    <a:pt x="134" y="127"/>
                    <a:pt x="134" y="164"/>
                  </a:cubicBezTo>
                  <a:cubicBezTo>
                    <a:pt x="134" y="202"/>
                    <a:pt x="104" y="232"/>
                    <a:pt x="67" y="232"/>
                  </a:cubicBezTo>
                  <a:cubicBezTo>
                    <a:pt x="50" y="232"/>
                    <a:pt x="35" y="226"/>
                    <a:pt x="22" y="215"/>
                  </a:cubicBezTo>
                  <a:cubicBezTo>
                    <a:pt x="16" y="210"/>
                    <a:pt x="10" y="209"/>
                    <a:pt x="7" y="210"/>
                  </a:cubicBezTo>
                  <a:cubicBezTo>
                    <a:pt x="3" y="212"/>
                    <a:pt x="0" y="220"/>
                    <a:pt x="0" y="224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155" y="340"/>
                    <a:pt x="286" y="442"/>
                    <a:pt x="334" y="584"/>
                  </a:cubicBezTo>
                  <a:cubicBezTo>
                    <a:pt x="336" y="588"/>
                    <a:pt x="336" y="588"/>
                    <a:pt x="336" y="588"/>
                  </a:cubicBezTo>
                  <a:cubicBezTo>
                    <a:pt x="438" y="555"/>
                    <a:pt x="438" y="555"/>
                    <a:pt x="438" y="555"/>
                  </a:cubicBezTo>
                  <a:cubicBezTo>
                    <a:pt x="438" y="555"/>
                    <a:pt x="438" y="555"/>
                    <a:pt x="439" y="555"/>
                  </a:cubicBezTo>
                  <a:cubicBezTo>
                    <a:pt x="441" y="554"/>
                    <a:pt x="459" y="551"/>
                    <a:pt x="470" y="562"/>
                  </a:cubicBezTo>
                  <a:cubicBezTo>
                    <a:pt x="476" y="569"/>
                    <a:pt x="478" y="580"/>
                    <a:pt x="474" y="594"/>
                  </a:cubicBezTo>
                  <a:cubicBezTo>
                    <a:pt x="474" y="595"/>
                    <a:pt x="474" y="595"/>
                    <a:pt x="473" y="596"/>
                  </a:cubicBezTo>
                  <a:cubicBezTo>
                    <a:pt x="468" y="607"/>
                    <a:pt x="467" y="620"/>
                    <a:pt x="471" y="632"/>
                  </a:cubicBezTo>
                  <a:cubicBezTo>
                    <a:pt x="475" y="645"/>
                    <a:pt x="484" y="655"/>
                    <a:pt x="496" y="661"/>
                  </a:cubicBezTo>
                  <a:cubicBezTo>
                    <a:pt x="508" y="667"/>
                    <a:pt x="522" y="668"/>
                    <a:pt x="536" y="664"/>
                  </a:cubicBezTo>
                  <a:cubicBezTo>
                    <a:pt x="563" y="655"/>
                    <a:pt x="578" y="626"/>
                    <a:pt x="569" y="600"/>
                  </a:cubicBezTo>
                  <a:cubicBezTo>
                    <a:pt x="565" y="589"/>
                    <a:pt x="557" y="579"/>
                    <a:pt x="547" y="573"/>
                  </a:cubicBezTo>
                  <a:cubicBezTo>
                    <a:pt x="546" y="572"/>
                    <a:pt x="546" y="572"/>
                    <a:pt x="545" y="572"/>
                  </a:cubicBezTo>
                  <a:cubicBezTo>
                    <a:pt x="534" y="562"/>
                    <a:pt x="528" y="553"/>
                    <a:pt x="529" y="543"/>
                  </a:cubicBezTo>
                  <a:cubicBezTo>
                    <a:pt x="531" y="527"/>
                    <a:pt x="548" y="519"/>
                    <a:pt x="550" y="518"/>
                  </a:cubicBezTo>
                  <a:cubicBezTo>
                    <a:pt x="550" y="518"/>
                    <a:pt x="551" y="518"/>
                    <a:pt x="551" y="518"/>
                  </a:cubicBezTo>
                  <a:cubicBezTo>
                    <a:pt x="650" y="486"/>
                    <a:pt x="650" y="486"/>
                    <a:pt x="650" y="486"/>
                  </a:cubicBezTo>
                  <a:cubicBezTo>
                    <a:pt x="648" y="475"/>
                    <a:pt x="648" y="475"/>
                    <a:pt x="648" y="475"/>
                  </a:cubicBezTo>
                  <a:cubicBezTo>
                    <a:pt x="648" y="475"/>
                    <a:pt x="648" y="474"/>
                    <a:pt x="648" y="473"/>
                  </a:cubicBezTo>
                  <a:cubicBezTo>
                    <a:pt x="555" y="202"/>
                    <a:pt x="301" y="6"/>
                    <a:pt x="0" y="0"/>
                  </a:cubicBezTo>
                  <a:lnTo>
                    <a:pt x="0" y="104"/>
                  </a:lnTo>
                  <a:close/>
                </a:path>
              </a:pathLst>
            </a:custGeom>
            <a:gradFill flip="none" rotWithShape="1">
              <a:gsLst>
                <a:gs pos="73000">
                  <a:schemeClr val="accent1"/>
                </a:gs>
                <a:gs pos="31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+mn-cs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4454525" y="2916909"/>
              <a:ext cx="1098783" cy="2009969"/>
            </a:xfrm>
            <a:custGeom>
              <a:avLst/>
              <a:gdLst>
                <a:gd name="T0" fmla="*/ 335 w 470"/>
                <a:gd name="T1" fmla="*/ 777 h 860"/>
                <a:gd name="T2" fmla="*/ 337 w 470"/>
                <a:gd name="T3" fmla="*/ 761 h 860"/>
                <a:gd name="T4" fmla="*/ 321 w 470"/>
                <a:gd name="T5" fmla="*/ 756 h 860"/>
                <a:gd name="T6" fmla="*/ 276 w 470"/>
                <a:gd name="T7" fmla="*/ 743 h 860"/>
                <a:gd name="T8" fmla="*/ 262 w 470"/>
                <a:gd name="T9" fmla="*/ 649 h 860"/>
                <a:gd name="T10" fmla="*/ 306 w 470"/>
                <a:gd name="T11" fmla="*/ 622 h 860"/>
                <a:gd name="T12" fmla="*/ 356 w 470"/>
                <a:gd name="T13" fmla="*/ 633 h 860"/>
                <a:gd name="T14" fmla="*/ 382 w 470"/>
                <a:gd name="T15" fmla="*/ 674 h 860"/>
                <a:gd name="T16" fmla="*/ 392 w 470"/>
                <a:gd name="T17" fmla="*/ 686 h 860"/>
                <a:gd name="T18" fmla="*/ 405 w 470"/>
                <a:gd name="T19" fmla="*/ 679 h 860"/>
                <a:gd name="T20" fmla="*/ 470 w 470"/>
                <a:gd name="T21" fmla="*/ 590 h 860"/>
                <a:gd name="T22" fmla="*/ 333 w 470"/>
                <a:gd name="T23" fmla="*/ 303 h 860"/>
                <a:gd name="T24" fmla="*/ 347 w 470"/>
                <a:gd name="T25" fmla="*/ 203 h 860"/>
                <a:gd name="T26" fmla="*/ 346 w 470"/>
                <a:gd name="T27" fmla="*/ 198 h 860"/>
                <a:gd name="T28" fmla="*/ 347 w 470"/>
                <a:gd name="T29" fmla="*/ 187 h 860"/>
                <a:gd name="T30" fmla="*/ 246 w 470"/>
                <a:gd name="T31" fmla="*/ 154 h 860"/>
                <a:gd name="T32" fmla="*/ 245 w 470"/>
                <a:gd name="T33" fmla="*/ 154 h 860"/>
                <a:gd name="T34" fmla="*/ 224 w 470"/>
                <a:gd name="T35" fmla="*/ 130 h 860"/>
                <a:gd name="T36" fmla="*/ 240 w 470"/>
                <a:gd name="T37" fmla="*/ 101 h 860"/>
                <a:gd name="T38" fmla="*/ 241 w 470"/>
                <a:gd name="T39" fmla="*/ 100 h 860"/>
                <a:gd name="T40" fmla="*/ 264 w 470"/>
                <a:gd name="T41" fmla="*/ 72 h 860"/>
                <a:gd name="T42" fmla="*/ 261 w 470"/>
                <a:gd name="T43" fmla="*/ 34 h 860"/>
                <a:gd name="T44" fmla="*/ 230 w 470"/>
                <a:gd name="T45" fmla="*/ 9 h 860"/>
                <a:gd name="T46" fmla="*/ 166 w 470"/>
                <a:gd name="T47" fmla="*/ 40 h 860"/>
                <a:gd name="T48" fmla="*/ 168 w 470"/>
                <a:gd name="T49" fmla="*/ 76 h 860"/>
                <a:gd name="T50" fmla="*/ 169 w 470"/>
                <a:gd name="T51" fmla="*/ 78 h 860"/>
                <a:gd name="T52" fmla="*/ 164 w 470"/>
                <a:gd name="T53" fmla="*/ 110 h 860"/>
                <a:gd name="T54" fmla="*/ 133 w 470"/>
                <a:gd name="T55" fmla="*/ 118 h 860"/>
                <a:gd name="T56" fmla="*/ 132 w 470"/>
                <a:gd name="T57" fmla="*/ 117 h 860"/>
                <a:gd name="T58" fmla="*/ 34 w 470"/>
                <a:gd name="T59" fmla="*/ 86 h 860"/>
                <a:gd name="T60" fmla="*/ 0 w 470"/>
                <a:gd name="T61" fmla="*/ 303 h 860"/>
                <a:gd name="T62" fmla="*/ 274 w 470"/>
                <a:gd name="T63" fmla="*/ 860 h 860"/>
                <a:gd name="T64" fmla="*/ 335 w 470"/>
                <a:gd name="T65" fmla="*/ 777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0" h="860">
                  <a:moveTo>
                    <a:pt x="335" y="777"/>
                  </a:moveTo>
                  <a:cubicBezTo>
                    <a:pt x="337" y="773"/>
                    <a:pt x="339" y="765"/>
                    <a:pt x="337" y="761"/>
                  </a:cubicBezTo>
                  <a:cubicBezTo>
                    <a:pt x="335" y="758"/>
                    <a:pt x="329" y="756"/>
                    <a:pt x="321" y="756"/>
                  </a:cubicBezTo>
                  <a:cubicBezTo>
                    <a:pt x="305" y="757"/>
                    <a:pt x="289" y="753"/>
                    <a:pt x="276" y="743"/>
                  </a:cubicBezTo>
                  <a:cubicBezTo>
                    <a:pt x="246" y="722"/>
                    <a:pt x="240" y="680"/>
                    <a:pt x="262" y="649"/>
                  </a:cubicBezTo>
                  <a:cubicBezTo>
                    <a:pt x="273" y="635"/>
                    <a:pt x="288" y="625"/>
                    <a:pt x="306" y="622"/>
                  </a:cubicBezTo>
                  <a:cubicBezTo>
                    <a:pt x="324" y="619"/>
                    <a:pt x="341" y="623"/>
                    <a:pt x="356" y="633"/>
                  </a:cubicBezTo>
                  <a:cubicBezTo>
                    <a:pt x="369" y="643"/>
                    <a:pt x="378" y="657"/>
                    <a:pt x="382" y="674"/>
                  </a:cubicBezTo>
                  <a:cubicBezTo>
                    <a:pt x="384" y="681"/>
                    <a:pt x="388" y="685"/>
                    <a:pt x="392" y="686"/>
                  </a:cubicBezTo>
                  <a:cubicBezTo>
                    <a:pt x="396" y="687"/>
                    <a:pt x="403" y="682"/>
                    <a:pt x="405" y="679"/>
                  </a:cubicBezTo>
                  <a:cubicBezTo>
                    <a:pt x="470" y="590"/>
                    <a:pt x="470" y="590"/>
                    <a:pt x="470" y="590"/>
                  </a:cubicBezTo>
                  <a:cubicBezTo>
                    <a:pt x="387" y="522"/>
                    <a:pt x="333" y="419"/>
                    <a:pt x="333" y="303"/>
                  </a:cubicBezTo>
                  <a:cubicBezTo>
                    <a:pt x="333" y="268"/>
                    <a:pt x="338" y="235"/>
                    <a:pt x="347" y="203"/>
                  </a:cubicBezTo>
                  <a:cubicBezTo>
                    <a:pt x="346" y="202"/>
                    <a:pt x="345" y="200"/>
                    <a:pt x="346" y="198"/>
                  </a:cubicBezTo>
                  <a:cubicBezTo>
                    <a:pt x="347" y="187"/>
                    <a:pt x="347" y="187"/>
                    <a:pt x="347" y="187"/>
                  </a:cubicBezTo>
                  <a:cubicBezTo>
                    <a:pt x="246" y="154"/>
                    <a:pt x="246" y="154"/>
                    <a:pt x="246" y="154"/>
                  </a:cubicBezTo>
                  <a:cubicBezTo>
                    <a:pt x="245" y="154"/>
                    <a:pt x="245" y="154"/>
                    <a:pt x="245" y="154"/>
                  </a:cubicBezTo>
                  <a:cubicBezTo>
                    <a:pt x="243" y="153"/>
                    <a:pt x="226" y="145"/>
                    <a:pt x="224" y="130"/>
                  </a:cubicBezTo>
                  <a:cubicBezTo>
                    <a:pt x="223" y="120"/>
                    <a:pt x="228" y="110"/>
                    <a:pt x="240" y="101"/>
                  </a:cubicBezTo>
                  <a:cubicBezTo>
                    <a:pt x="240" y="101"/>
                    <a:pt x="240" y="100"/>
                    <a:pt x="241" y="100"/>
                  </a:cubicBezTo>
                  <a:cubicBezTo>
                    <a:pt x="252" y="94"/>
                    <a:pt x="260" y="84"/>
                    <a:pt x="264" y="72"/>
                  </a:cubicBezTo>
                  <a:cubicBezTo>
                    <a:pt x="268" y="60"/>
                    <a:pt x="267" y="46"/>
                    <a:pt x="261" y="34"/>
                  </a:cubicBezTo>
                  <a:cubicBezTo>
                    <a:pt x="254" y="22"/>
                    <a:pt x="244" y="13"/>
                    <a:pt x="230" y="9"/>
                  </a:cubicBezTo>
                  <a:cubicBezTo>
                    <a:pt x="203" y="0"/>
                    <a:pt x="175" y="14"/>
                    <a:pt x="166" y="40"/>
                  </a:cubicBezTo>
                  <a:cubicBezTo>
                    <a:pt x="162" y="52"/>
                    <a:pt x="163" y="65"/>
                    <a:pt x="168" y="76"/>
                  </a:cubicBezTo>
                  <a:cubicBezTo>
                    <a:pt x="168" y="76"/>
                    <a:pt x="168" y="77"/>
                    <a:pt x="169" y="78"/>
                  </a:cubicBezTo>
                  <a:cubicBezTo>
                    <a:pt x="173" y="92"/>
                    <a:pt x="171" y="103"/>
                    <a:pt x="164" y="110"/>
                  </a:cubicBezTo>
                  <a:cubicBezTo>
                    <a:pt x="154" y="122"/>
                    <a:pt x="135" y="118"/>
                    <a:pt x="133" y="118"/>
                  </a:cubicBezTo>
                  <a:cubicBezTo>
                    <a:pt x="133" y="118"/>
                    <a:pt x="133" y="118"/>
                    <a:pt x="132" y="117"/>
                  </a:cubicBezTo>
                  <a:cubicBezTo>
                    <a:pt x="34" y="86"/>
                    <a:pt x="34" y="86"/>
                    <a:pt x="34" y="86"/>
                  </a:cubicBezTo>
                  <a:cubicBezTo>
                    <a:pt x="12" y="154"/>
                    <a:pt x="0" y="227"/>
                    <a:pt x="0" y="303"/>
                  </a:cubicBezTo>
                  <a:cubicBezTo>
                    <a:pt x="0" y="530"/>
                    <a:pt x="107" y="732"/>
                    <a:pt x="274" y="860"/>
                  </a:cubicBezTo>
                  <a:lnTo>
                    <a:pt x="335" y="777"/>
                  </a:lnTo>
                  <a:close/>
                </a:path>
              </a:pathLst>
            </a:custGeom>
            <a:gradFill flip="none" rotWithShape="1">
              <a:gsLst>
                <a:gs pos="73000">
                  <a:schemeClr val="accent1"/>
                </a:gs>
                <a:gs pos="31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2" name="Freeform 7"/>
            <p:cNvSpPr/>
            <p:nvPr/>
          </p:nvSpPr>
          <p:spPr bwMode="auto">
            <a:xfrm>
              <a:off x="4545644" y="1982943"/>
              <a:ext cx="1859891" cy="1338640"/>
            </a:xfrm>
            <a:custGeom>
              <a:avLst/>
              <a:gdLst>
                <a:gd name="T0" fmla="*/ 98 w 796"/>
                <a:gd name="T1" fmla="*/ 502 h 573"/>
                <a:gd name="T2" fmla="*/ 113 w 796"/>
                <a:gd name="T3" fmla="*/ 499 h 573"/>
                <a:gd name="T4" fmla="*/ 114 w 796"/>
                <a:gd name="T5" fmla="*/ 482 h 573"/>
                <a:gd name="T6" fmla="*/ 111 w 796"/>
                <a:gd name="T7" fmla="*/ 435 h 573"/>
                <a:gd name="T8" fmla="*/ 197 w 796"/>
                <a:gd name="T9" fmla="*/ 393 h 573"/>
                <a:gd name="T10" fmla="*/ 236 w 796"/>
                <a:gd name="T11" fmla="*/ 426 h 573"/>
                <a:gd name="T12" fmla="*/ 241 w 796"/>
                <a:gd name="T13" fmla="*/ 477 h 573"/>
                <a:gd name="T14" fmla="*/ 210 w 796"/>
                <a:gd name="T15" fmla="*/ 514 h 573"/>
                <a:gd name="T16" fmla="*/ 201 w 796"/>
                <a:gd name="T17" fmla="*/ 528 h 573"/>
                <a:gd name="T18" fmla="*/ 212 w 796"/>
                <a:gd name="T19" fmla="*/ 539 h 573"/>
                <a:gd name="T20" fmla="*/ 318 w 796"/>
                <a:gd name="T21" fmla="*/ 573 h 573"/>
                <a:gd name="T22" fmla="*/ 649 w 796"/>
                <a:gd name="T23" fmla="*/ 334 h 573"/>
                <a:gd name="T24" fmla="*/ 652 w 796"/>
                <a:gd name="T25" fmla="*/ 333 h 573"/>
                <a:gd name="T26" fmla="*/ 662 w 796"/>
                <a:gd name="T27" fmla="*/ 331 h 573"/>
                <a:gd name="T28" fmla="*/ 662 w 796"/>
                <a:gd name="T29" fmla="*/ 225 h 573"/>
                <a:gd name="T30" fmla="*/ 662 w 796"/>
                <a:gd name="T31" fmla="*/ 224 h 573"/>
                <a:gd name="T32" fmla="*/ 679 w 796"/>
                <a:gd name="T33" fmla="*/ 196 h 573"/>
                <a:gd name="T34" fmla="*/ 711 w 796"/>
                <a:gd name="T35" fmla="*/ 202 h 573"/>
                <a:gd name="T36" fmla="*/ 712 w 796"/>
                <a:gd name="T37" fmla="*/ 203 h 573"/>
                <a:gd name="T38" fmla="*/ 746 w 796"/>
                <a:gd name="T39" fmla="*/ 217 h 573"/>
                <a:gd name="T40" fmla="*/ 796 w 796"/>
                <a:gd name="T41" fmla="*/ 165 h 573"/>
                <a:gd name="T42" fmla="*/ 746 w 796"/>
                <a:gd name="T43" fmla="*/ 114 h 573"/>
                <a:gd name="T44" fmla="*/ 713 w 796"/>
                <a:gd name="T45" fmla="*/ 126 h 573"/>
                <a:gd name="T46" fmla="*/ 711 w 796"/>
                <a:gd name="T47" fmla="*/ 128 h 573"/>
                <a:gd name="T48" fmla="*/ 679 w 796"/>
                <a:gd name="T49" fmla="*/ 134 h 573"/>
                <a:gd name="T50" fmla="*/ 662 w 796"/>
                <a:gd name="T51" fmla="*/ 106 h 573"/>
                <a:gd name="T52" fmla="*/ 662 w 796"/>
                <a:gd name="T53" fmla="*/ 105 h 573"/>
                <a:gd name="T54" fmla="*/ 662 w 796"/>
                <a:gd name="T55" fmla="*/ 1 h 573"/>
                <a:gd name="T56" fmla="*/ 658 w 796"/>
                <a:gd name="T57" fmla="*/ 0 h 573"/>
                <a:gd name="T58" fmla="*/ 0 w 796"/>
                <a:gd name="T59" fmla="*/ 470 h 573"/>
                <a:gd name="T60" fmla="*/ 98 w 796"/>
                <a:gd name="T61" fmla="*/ 502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96" h="573">
                  <a:moveTo>
                    <a:pt x="98" y="502"/>
                  </a:moveTo>
                  <a:cubicBezTo>
                    <a:pt x="102" y="502"/>
                    <a:pt x="110" y="502"/>
                    <a:pt x="113" y="499"/>
                  </a:cubicBezTo>
                  <a:cubicBezTo>
                    <a:pt x="116" y="496"/>
                    <a:pt x="116" y="490"/>
                    <a:pt x="114" y="482"/>
                  </a:cubicBezTo>
                  <a:cubicBezTo>
                    <a:pt x="107" y="467"/>
                    <a:pt x="106" y="450"/>
                    <a:pt x="111" y="435"/>
                  </a:cubicBezTo>
                  <a:cubicBezTo>
                    <a:pt x="123" y="400"/>
                    <a:pt x="161" y="381"/>
                    <a:pt x="197" y="393"/>
                  </a:cubicBezTo>
                  <a:cubicBezTo>
                    <a:pt x="214" y="399"/>
                    <a:pt x="228" y="410"/>
                    <a:pt x="236" y="426"/>
                  </a:cubicBezTo>
                  <a:cubicBezTo>
                    <a:pt x="245" y="442"/>
                    <a:pt x="246" y="460"/>
                    <a:pt x="241" y="477"/>
                  </a:cubicBezTo>
                  <a:cubicBezTo>
                    <a:pt x="236" y="493"/>
                    <a:pt x="225" y="506"/>
                    <a:pt x="210" y="514"/>
                  </a:cubicBezTo>
                  <a:cubicBezTo>
                    <a:pt x="204" y="519"/>
                    <a:pt x="201" y="524"/>
                    <a:pt x="201" y="528"/>
                  </a:cubicBezTo>
                  <a:cubicBezTo>
                    <a:pt x="202" y="532"/>
                    <a:pt x="209" y="537"/>
                    <a:pt x="212" y="539"/>
                  </a:cubicBezTo>
                  <a:cubicBezTo>
                    <a:pt x="318" y="573"/>
                    <a:pt x="318" y="573"/>
                    <a:pt x="318" y="573"/>
                  </a:cubicBezTo>
                  <a:cubicBezTo>
                    <a:pt x="368" y="437"/>
                    <a:pt x="497" y="340"/>
                    <a:pt x="649" y="334"/>
                  </a:cubicBezTo>
                  <a:cubicBezTo>
                    <a:pt x="650" y="334"/>
                    <a:pt x="651" y="333"/>
                    <a:pt x="652" y="333"/>
                  </a:cubicBezTo>
                  <a:cubicBezTo>
                    <a:pt x="662" y="331"/>
                    <a:pt x="662" y="331"/>
                    <a:pt x="662" y="331"/>
                  </a:cubicBezTo>
                  <a:cubicBezTo>
                    <a:pt x="662" y="225"/>
                    <a:pt x="662" y="225"/>
                    <a:pt x="662" y="225"/>
                  </a:cubicBezTo>
                  <a:cubicBezTo>
                    <a:pt x="662" y="224"/>
                    <a:pt x="662" y="224"/>
                    <a:pt x="662" y="224"/>
                  </a:cubicBezTo>
                  <a:cubicBezTo>
                    <a:pt x="663" y="222"/>
                    <a:pt x="665" y="203"/>
                    <a:pt x="679" y="196"/>
                  </a:cubicBezTo>
                  <a:cubicBezTo>
                    <a:pt x="688" y="192"/>
                    <a:pt x="699" y="194"/>
                    <a:pt x="711" y="202"/>
                  </a:cubicBezTo>
                  <a:cubicBezTo>
                    <a:pt x="711" y="203"/>
                    <a:pt x="712" y="203"/>
                    <a:pt x="712" y="203"/>
                  </a:cubicBezTo>
                  <a:cubicBezTo>
                    <a:pt x="721" y="212"/>
                    <a:pt x="733" y="217"/>
                    <a:pt x="746" y="217"/>
                  </a:cubicBezTo>
                  <a:cubicBezTo>
                    <a:pt x="774" y="217"/>
                    <a:pt x="796" y="194"/>
                    <a:pt x="796" y="165"/>
                  </a:cubicBezTo>
                  <a:cubicBezTo>
                    <a:pt x="796" y="137"/>
                    <a:pt x="774" y="114"/>
                    <a:pt x="746" y="114"/>
                  </a:cubicBezTo>
                  <a:cubicBezTo>
                    <a:pt x="734" y="114"/>
                    <a:pt x="722" y="118"/>
                    <a:pt x="713" y="126"/>
                  </a:cubicBezTo>
                  <a:cubicBezTo>
                    <a:pt x="712" y="127"/>
                    <a:pt x="712" y="127"/>
                    <a:pt x="711" y="128"/>
                  </a:cubicBezTo>
                  <a:cubicBezTo>
                    <a:pt x="699" y="136"/>
                    <a:pt x="688" y="138"/>
                    <a:pt x="679" y="134"/>
                  </a:cubicBezTo>
                  <a:cubicBezTo>
                    <a:pt x="665" y="127"/>
                    <a:pt x="663" y="108"/>
                    <a:pt x="662" y="106"/>
                  </a:cubicBezTo>
                  <a:cubicBezTo>
                    <a:pt x="662" y="106"/>
                    <a:pt x="662" y="106"/>
                    <a:pt x="662" y="105"/>
                  </a:cubicBezTo>
                  <a:cubicBezTo>
                    <a:pt x="662" y="1"/>
                    <a:pt x="662" y="1"/>
                    <a:pt x="662" y="1"/>
                  </a:cubicBezTo>
                  <a:cubicBezTo>
                    <a:pt x="658" y="0"/>
                    <a:pt x="658" y="0"/>
                    <a:pt x="658" y="0"/>
                  </a:cubicBezTo>
                  <a:cubicBezTo>
                    <a:pt x="354" y="3"/>
                    <a:pt x="96" y="198"/>
                    <a:pt x="0" y="470"/>
                  </a:cubicBezTo>
                  <a:lnTo>
                    <a:pt x="98" y="502"/>
                  </a:lnTo>
                  <a:close/>
                </a:path>
              </a:pathLst>
            </a:custGeom>
            <a:gradFill flip="none" rotWithShape="1">
              <a:gsLst>
                <a:gs pos="73000">
                  <a:schemeClr val="accent1"/>
                </a:gs>
                <a:gs pos="31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cs typeface="+mn-cs"/>
              </a:endParaRPr>
            </a:p>
          </p:txBody>
        </p:sp>
        <p:sp>
          <p:nvSpPr>
            <p:cNvPr id="23" name="Freeform 8"/>
            <p:cNvSpPr/>
            <p:nvPr/>
          </p:nvSpPr>
          <p:spPr bwMode="auto">
            <a:xfrm>
              <a:off x="6548913" y="3155425"/>
              <a:ext cx="1188562" cy="1796913"/>
            </a:xfrm>
            <a:custGeom>
              <a:avLst/>
              <a:gdLst>
                <a:gd name="T0" fmla="*/ 479 w 509"/>
                <a:gd name="T1" fmla="*/ 0 h 769"/>
                <a:gd name="T2" fmla="*/ 379 w 509"/>
                <a:gd name="T3" fmla="*/ 33 h 769"/>
                <a:gd name="T4" fmla="*/ 368 w 509"/>
                <a:gd name="T5" fmla="*/ 44 h 769"/>
                <a:gd name="T6" fmla="*/ 378 w 509"/>
                <a:gd name="T7" fmla="*/ 58 h 769"/>
                <a:gd name="T8" fmla="*/ 407 w 509"/>
                <a:gd name="T9" fmla="*/ 94 h 769"/>
                <a:gd name="T10" fmla="*/ 363 w 509"/>
                <a:gd name="T11" fmla="*/ 178 h 769"/>
                <a:gd name="T12" fmla="*/ 341 w 509"/>
                <a:gd name="T13" fmla="*/ 182 h 769"/>
                <a:gd name="T14" fmla="*/ 311 w 509"/>
                <a:gd name="T15" fmla="*/ 175 h 769"/>
                <a:gd name="T16" fmla="*/ 277 w 509"/>
                <a:gd name="T17" fmla="*/ 136 h 769"/>
                <a:gd name="T18" fmla="*/ 280 w 509"/>
                <a:gd name="T19" fmla="*/ 88 h 769"/>
                <a:gd name="T20" fmla="*/ 280 w 509"/>
                <a:gd name="T21" fmla="*/ 72 h 769"/>
                <a:gd name="T22" fmla="*/ 264 w 509"/>
                <a:gd name="T23" fmla="*/ 70 h 769"/>
                <a:gd name="T24" fmla="*/ 162 w 509"/>
                <a:gd name="T25" fmla="*/ 103 h 769"/>
                <a:gd name="T26" fmla="*/ 175 w 509"/>
                <a:gd name="T27" fmla="*/ 201 h 769"/>
                <a:gd name="T28" fmla="*/ 30 w 509"/>
                <a:gd name="T29" fmla="*/ 494 h 769"/>
                <a:gd name="T30" fmla="*/ 30 w 509"/>
                <a:gd name="T31" fmla="*/ 495 h 769"/>
                <a:gd name="T32" fmla="*/ 22 w 509"/>
                <a:gd name="T33" fmla="*/ 502 h 769"/>
                <a:gd name="T34" fmla="*/ 85 w 509"/>
                <a:gd name="T35" fmla="*/ 588 h 769"/>
                <a:gd name="T36" fmla="*/ 85 w 509"/>
                <a:gd name="T37" fmla="*/ 589 h 769"/>
                <a:gd name="T38" fmla="*/ 88 w 509"/>
                <a:gd name="T39" fmla="*/ 621 h 769"/>
                <a:gd name="T40" fmla="*/ 59 w 509"/>
                <a:gd name="T41" fmla="*/ 635 h 769"/>
                <a:gd name="T42" fmla="*/ 57 w 509"/>
                <a:gd name="T43" fmla="*/ 635 h 769"/>
                <a:gd name="T44" fmla="*/ 22 w 509"/>
                <a:gd name="T45" fmla="*/ 644 h 769"/>
                <a:gd name="T46" fmla="*/ 2 w 509"/>
                <a:gd name="T47" fmla="*/ 677 h 769"/>
                <a:gd name="T48" fmla="*/ 12 w 509"/>
                <a:gd name="T49" fmla="*/ 715 h 769"/>
                <a:gd name="T50" fmla="*/ 82 w 509"/>
                <a:gd name="T51" fmla="*/ 727 h 769"/>
                <a:gd name="T52" fmla="*/ 102 w 509"/>
                <a:gd name="T53" fmla="*/ 698 h 769"/>
                <a:gd name="T54" fmla="*/ 102 w 509"/>
                <a:gd name="T55" fmla="*/ 696 h 769"/>
                <a:gd name="T56" fmla="*/ 125 w 509"/>
                <a:gd name="T57" fmla="*/ 672 h 769"/>
                <a:gd name="T58" fmla="*/ 154 w 509"/>
                <a:gd name="T59" fmla="*/ 684 h 769"/>
                <a:gd name="T60" fmla="*/ 155 w 509"/>
                <a:gd name="T61" fmla="*/ 685 h 769"/>
                <a:gd name="T62" fmla="*/ 216 w 509"/>
                <a:gd name="T63" fmla="*/ 769 h 769"/>
                <a:gd name="T64" fmla="*/ 225 w 509"/>
                <a:gd name="T65" fmla="*/ 765 h 769"/>
                <a:gd name="T66" fmla="*/ 509 w 509"/>
                <a:gd name="T67" fmla="*/ 201 h 769"/>
                <a:gd name="T68" fmla="*/ 479 w 509"/>
                <a:gd name="T69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9" h="769">
                  <a:moveTo>
                    <a:pt x="479" y="0"/>
                  </a:moveTo>
                  <a:cubicBezTo>
                    <a:pt x="379" y="33"/>
                    <a:pt x="379" y="33"/>
                    <a:pt x="379" y="33"/>
                  </a:cubicBezTo>
                  <a:cubicBezTo>
                    <a:pt x="375" y="34"/>
                    <a:pt x="368" y="39"/>
                    <a:pt x="368" y="44"/>
                  </a:cubicBezTo>
                  <a:cubicBezTo>
                    <a:pt x="367" y="48"/>
                    <a:pt x="371" y="53"/>
                    <a:pt x="378" y="58"/>
                  </a:cubicBezTo>
                  <a:cubicBezTo>
                    <a:pt x="391" y="66"/>
                    <a:pt x="402" y="79"/>
                    <a:pt x="407" y="94"/>
                  </a:cubicBezTo>
                  <a:cubicBezTo>
                    <a:pt x="418" y="129"/>
                    <a:pt x="398" y="167"/>
                    <a:pt x="363" y="178"/>
                  </a:cubicBezTo>
                  <a:cubicBezTo>
                    <a:pt x="356" y="181"/>
                    <a:pt x="348" y="182"/>
                    <a:pt x="341" y="182"/>
                  </a:cubicBezTo>
                  <a:cubicBezTo>
                    <a:pt x="331" y="182"/>
                    <a:pt x="320" y="180"/>
                    <a:pt x="311" y="175"/>
                  </a:cubicBezTo>
                  <a:cubicBezTo>
                    <a:pt x="295" y="167"/>
                    <a:pt x="283" y="153"/>
                    <a:pt x="277" y="136"/>
                  </a:cubicBezTo>
                  <a:cubicBezTo>
                    <a:pt x="272" y="120"/>
                    <a:pt x="273" y="104"/>
                    <a:pt x="280" y="88"/>
                  </a:cubicBezTo>
                  <a:cubicBezTo>
                    <a:pt x="282" y="81"/>
                    <a:pt x="282" y="75"/>
                    <a:pt x="280" y="72"/>
                  </a:cubicBezTo>
                  <a:cubicBezTo>
                    <a:pt x="276" y="69"/>
                    <a:pt x="268" y="69"/>
                    <a:pt x="264" y="70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71" y="134"/>
                    <a:pt x="175" y="167"/>
                    <a:pt x="175" y="201"/>
                  </a:cubicBezTo>
                  <a:cubicBezTo>
                    <a:pt x="175" y="320"/>
                    <a:pt x="118" y="427"/>
                    <a:pt x="30" y="494"/>
                  </a:cubicBezTo>
                  <a:cubicBezTo>
                    <a:pt x="30" y="494"/>
                    <a:pt x="30" y="494"/>
                    <a:pt x="30" y="495"/>
                  </a:cubicBezTo>
                  <a:cubicBezTo>
                    <a:pt x="22" y="502"/>
                    <a:pt x="22" y="502"/>
                    <a:pt x="22" y="502"/>
                  </a:cubicBezTo>
                  <a:cubicBezTo>
                    <a:pt x="85" y="588"/>
                    <a:pt x="85" y="588"/>
                    <a:pt x="85" y="588"/>
                  </a:cubicBezTo>
                  <a:cubicBezTo>
                    <a:pt x="85" y="589"/>
                    <a:pt x="85" y="589"/>
                    <a:pt x="85" y="589"/>
                  </a:cubicBezTo>
                  <a:cubicBezTo>
                    <a:pt x="86" y="591"/>
                    <a:pt x="95" y="607"/>
                    <a:pt x="88" y="621"/>
                  </a:cubicBezTo>
                  <a:cubicBezTo>
                    <a:pt x="83" y="630"/>
                    <a:pt x="73" y="635"/>
                    <a:pt x="59" y="635"/>
                  </a:cubicBezTo>
                  <a:cubicBezTo>
                    <a:pt x="58" y="635"/>
                    <a:pt x="58" y="635"/>
                    <a:pt x="57" y="635"/>
                  </a:cubicBezTo>
                  <a:cubicBezTo>
                    <a:pt x="45" y="634"/>
                    <a:pt x="32" y="637"/>
                    <a:pt x="22" y="644"/>
                  </a:cubicBezTo>
                  <a:cubicBezTo>
                    <a:pt x="11" y="652"/>
                    <a:pt x="4" y="664"/>
                    <a:pt x="2" y="677"/>
                  </a:cubicBezTo>
                  <a:cubicBezTo>
                    <a:pt x="0" y="690"/>
                    <a:pt x="3" y="704"/>
                    <a:pt x="12" y="715"/>
                  </a:cubicBezTo>
                  <a:cubicBezTo>
                    <a:pt x="28" y="738"/>
                    <a:pt x="60" y="744"/>
                    <a:pt x="82" y="727"/>
                  </a:cubicBezTo>
                  <a:cubicBezTo>
                    <a:pt x="92" y="720"/>
                    <a:pt x="99" y="710"/>
                    <a:pt x="102" y="698"/>
                  </a:cubicBezTo>
                  <a:cubicBezTo>
                    <a:pt x="102" y="697"/>
                    <a:pt x="102" y="696"/>
                    <a:pt x="102" y="696"/>
                  </a:cubicBezTo>
                  <a:cubicBezTo>
                    <a:pt x="107" y="682"/>
                    <a:pt x="115" y="674"/>
                    <a:pt x="125" y="672"/>
                  </a:cubicBezTo>
                  <a:cubicBezTo>
                    <a:pt x="140" y="669"/>
                    <a:pt x="153" y="683"/>
                    <a:pt x="154" y="684"/>
                  </a:cubicBezTo>
                  <a:cubicBezTo>
                    <a:pt x="155" y="684"/>
                    <a:pt x="155" y="685"/>
                    <a:pt x="155" y="685"/>
                  </a:cubicBezTo>
                  <a:cubicBezTo>
                    <a:pt x="216" y="769"/>
                    <a:pt x="216" y="769"/>
                    <a:pt x="216" y="769"/>
                  </a:cubicBezTo>
                  <a:cubicBezTo>
                    <a:pt x="225" y="765"/>
                    <a:pt x="225" y="765"/>
                    <a:pt x="225" y="765"/>
                  </a:cubicBezTo>
                  <a:cubicBezTo>
                    <a:pt x="397" y="637"/>
                    <a:pt x="509" y="432"/>
                    <a:pt x="509" y="201"/>
                  </a:cubicBezTo>
                  <a:cubicBezTo>
                    <a:pt x="509" y="131"/>
                    <a:pt x="498" y="64"/>
                    <a:pt x="479" y="0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chemeClr val="accent1"/>
                </a:gs>
                <a:gs pos="31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4" name="Freeform 9"/>
            <p:cNvSpPr/>
            <p:nvPr/>
          </p:nvSpPr>
          <p:spPr bwMode="auto">
            <a:xfrm>
              <a:off x="5060196" y="4326567"/>
              <a:ext cx="1964410" cy="939326"/>
            </a:xfrm>
            <a:custGeom>
              <a:avLst/>
              <a:gdLst>
                <a:gd name="T0" fmla="*/ 779 w 841"/>
                <a:gd name="T1" fmla="*/ 194 h 402"/>
                <a:gd name="T2" fmla="*/ 765 w 841"/>
                <a:gd name="T3" fmla="*/ 187 h 402"/>
                <a:gd name="T4" fmla="*/ 755 w 841"/>
                <a:gd name="T5" fmla="*/ 201 h 402"/>
                <a:gd name="T6" fmla="*/ 729 w 841"/>
                <a:gd name="T7" fmla="*/ 240 h 402"/>
                <a:gd name="T8" fmla="*/ 635 w 841"/>
                <a:gd name="T9" fmla="*/ 224 h 402"/>
                <a:gd name="T10" fmla="*/ 623 w 841"/>
                <a:gd name="T11" fmla="*/ 174 h 402"/>
                <a:gd name="T12" fmla="*/ 649 w 841"/>
                <a:gd name="T13" fmla="*/ 130 h 402"/>
                <a:gd name="T14" fmla="*/ 695 w 841"/>
                <a:gd name="T15" fmla="*/ 118 h 402"/>
                <a:gd name="T16" fmla="*/ 710 w 841"/>
                <a:gd name="T17" fmla="*/ 112 h 402"/>
                <a:gd name="T18" fmla="*/ 708 w 841"/>
                <a:gd name="T19" fmla="*/ 97 h 402"/>
                <a:gd name="T20" fmla="*/ 645 w 841"/>
                <a:gd name="T21" fmla="*/ 9 h 402"/>
                <a:gd name="T22" fmla="*/ 443 w 841"/>
                <a:gd name="T23" fmla="*/ 69 h 402"/>
                <a:gd name="T24" fmla="*/ 237 w 841"/>
                <a:gd name="T25" fmla="*/ 6 h 402"/>
                <a:gd name="T26" fmla="*/ 232 w 841"/>
                <a:gd name="T27" fmla="*/ 5 h 402"/>
                <a:gd name="T28" fmla="*/ 222 w 841"/>
                <a:gd name="T29" fmla="*/ 0 h 402"/>
                <a:gd name="T30" fmla="*/ 159 w 841"/>
                <a:gd name="T31" fmla="*/ 86 h 402"/>
                <a:gd name="T32" fmla="*/ 159 w 841"/>
                <a:gd name="T33" fmla="*/ 87 h 402"/>
                <a:gd name="T34" fmla="*/ 129 w 841"/>
                <a:gd name="T35" fmla="*/ 99 h 402"/>
                <a:gd name="T36" fmla="*/ 107 w 841"/>
                <a:gd name="T37" fmla="*/ 76 h 402"/>
                <a:gd name="T38" fmla="*/ 107 w 841"/>
                <a:gd name="T39" fmla="*/ 74 h 402"/>
                <a:gd name="T40" fmla="*/ 87 w 841"/>
                <a:gd name="T41" fmla="*/ 44 h 402"/>
                <a:gd name="T42" fmla="*/ 50 w 841"/>
                <a:gd name="T43" fmla="*/ 35 h 402"/>
                <a:gd name="T44" fmla="*/ 16 w 841"/>
                <a:gd name="T45" fmla="*/ 56 h 402"/>
                <a:gd name="T46" fmla="*/ 27 w 841"/>
                <a:gd name="T47" fmla="*/ 127 h 402"/>
                <a:gd name="T48" fmla="*/ 61 w 841"/>
                <a:gd name="T49" fmla="*/ 136 h 402"/>
                <a:gd name="T50" fmla="*/ 63 w 841"/>
                <a:gd name="T51" fmla="*/ 136 h 402"/>
                <a:gd name="T52" fmla="*/ 92 w 841"/>
                <a:gd name="T53" fmla="*/ 150 h 402"/>
                <a:gd name="T54" fmla="*/ 90 w 841"/>
                <a:gd name="T55" fmla="*/ 182 h 402"/>
                <a:gd name="T56" fmla="*/ 89 w 841"/>
                <a:gd name="T57" fmla="*/ 183 h 402"/>
                <a:gd name="T58" fmla="*/ 28 w 841"/>
                <a:gd name="T59" fmla="*/ 267 h 402"/>
                <a:gd name="T60" fmla="*/ 443 w 841"/>
                <a:gd name="T61" fmla="*/ 402 h 402"/>
                <a:gd name="T62" fmla="*/ 841 w 841"/>
                <a:gd name="T63" fmla="*/ 279 h 402"/>
                <a:gd name="T64" fmla="*/ 779 w 841"/>
                <a:gd name="T65" fmla="*/ 194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1" h="402">
                  <a:moveTo>
                    <a:pt x="779" y="194"/>
                  </a:moveTo>
                  <a:cubicBezTo>
                    <a:pt x="776" y="191"/>
                    <a:pt x="770" y="186"/>
                    <a:pt x="765" y="187"/>
                  </a:cubicBezTo>
                  <a:cubicBezTo>
                    <a:pt x="761" y="188"/>
                    <a:pt x="757" y="193"/>
                    <a:pt x="755" y="201"/>
                  </a:cubicBezTo>
                  <a:cubicBezTo>
                    <a:pt x="751" y="217"/>
                    <a:pt x="742" y="230"/>
                    <a:pt x="729" y="240"/>
                  </a:cubicBezTo>
                  <a:cubicBezTo>
                    <a:pt x="699" y="261"/>
                    <a:pt x="657" y="254"/>
                    <a:pt x="635" y="224"/>
                  </a:cubicBezTo>
                  <a:cubicBezTo>
                    <a:pt x="625" y="209"/>
                    <a:pt x="620" y="191"/>
                    <a:pt x="623" y="174"/>
                  </a:cubicBezTo>
                  <a:cubicBezTo>
                    <a:pt x="625" y="156"/>
                    <a:pt x="635" y="140"/>
                    <a:pt x="649" y="130"/>
                  </a:cubicBezTo>
                  <a:cubicBezTo>
                    <a:pt x="663" y="120"/>
                    <a:pt x="679" y="116"/>
                    <a:pt x="695" y="118"/>
                  </a:cubicBezTo>
                  <a:cubicBezTo>
                    <a:pt x="703" y="117"/>
                    <a:pt x="709" y="115"/>
                    <a:pt x="710" y="112"/>
                  </a:cubicBezTo>
                  <a:cubicBezTo>
                    <a:pt x="713" y="108"/>
                    <a:pt x="710" y="100"/>
                    <a:pt x="708" y="97"/>
                  </a:cubicBezTo>
                  <a:cubicBezTo>
                    <a:pt x="645" y="9"/>
                    <a:pt x="645" y="9"/>
                    <a:pt x="645" y="9"/>
                  </a:cubicBezTo>
                  <a:cubicBezTo>
                    <a:pt x="587" y="47"/>
                    <a:pt x="517" y="69"/>
                    <a:pt x="443" y="69"/>
                  </a:cubicBezTo>
                  <a:cubicBezTo>
                    <a:pt x="367" y="69"/>
                    <a:pt x="296" y="46"/>
                    <a:pt x="237" y="6"/>
                  </a:cubicBezTo>
                  <a:cubicBezTo>
                    <a:pt x="235" y="6"/>
                    <a:pt x="233" y="6"/>
                    <a:pt x="232" y="5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9" y="87"/>
                    <a:pt x="159" y="87"/>
                    <a:pt x="159" y="87"/>
                  </a:cubicBezTo>
                  <a:cubicBezTo>
                    <a:pt x="158" y="89"/>
                    <a:pt x="145" y="102"/>
                    <a:pt x="129" y="99"/>
                  </a:cubicBezTo>
                  <a:cubicBezTo>
                    <a:pt x="120" y="97"/>
                    <a:pt x="112" y="90"/>
                    <a:pt x="107" y="76"/>
                  </a:cubicBezTo>
                  <a:cubicBezTo>
                    <a:pt x="107" y="75"/>
                    <a:pt x="107" y="75"/>
                    <a:pt x="107" y="74"/>
                  </a:cubicBezTo>
                  <a:cubicBezTo>
                    <a:pt x="104" y="62"/>
                    <a:pt x="97" y="51"/>
                    <a:pt x="87" y="44"/>
                  </a:cubicBezTo>
                  <a:cubicBezTo>
                    <a:pt x="76" y="36"/>
                    <a:pt x="63" y="33"/>
                    <a:pt x="50" y="35"/>
                  </a:cubicBezTo>
                  <a:cubicBezTo>
                    <a:pt x="36" y="37"/>
                    <a:pt x="24" y="45"/>
                    <a:pt x="16" y="56"/>
                  </a:cubicBezTo>
                  <a:cubicBezTo>
                    <a:pt x="0" y="79"/>
                    <a:pt x="4" y="111"/>
                    <a:pt x="27" y="127"/>
                  </a:cubicBezTo>
                  <a:cubicBezTo>
                    <a:pt x="36" y="134"/>
                    <a:pt x="49" y="137"/>
                    <a:pt x="61" y="136"/>
                  </a:cubicBezTo>
                  <a:cubicBezTo>
                    <a:pt x="61" y="136"/>
                    <a:pt x="62" y="136"/>
                    <a:pt x="63" y="136"/>
                  </a:cubicBezTo>
                  <a:cubicBezTo>
                    <a:pt x="78" y="137"/>
                    <a:pt x="87" y="141"/>
                    <a:pt x="92" y="150"/>
                  </a:cubicBezTo>
                  <a:cubicBezTo>
                    <a:pt x="100" y="164"/>
                    <a:pt x="91" y="180"/>
                    <a:pt x="90" y="182"/>
                  </a:cubicBezTo>
                  <a:cubicBezTo>
                    <a:pt x="90" y="182"/>
                    <a:pt x="90" y="183"/>
                    <a:pt x="89" y="183"/>
                  </a:cubicBezTo>
                  <a:cubicBezTo>
                    <a:pt x="28" y="267"/>
                    <a:pt x="28" y="267"/>
                    <a:pt x="28" y="267"/>
                  </a:cubicBezTo>
                  <a:cubicBezTo>
                    <a:pt x="145" y="352"/>
                    <a:pt x="288" y="402"/>
                    <a:pt x="443" y="402"/>
                  </a:cubicBezTo>
                  <a:cubicBezTo>
                    <a:pt x="591" y="402"/>
                    <a:pt x="728" y="357"/>
                    <a:pt x="841" y="279"/>
                  </a:cubicBezTo>
                  <a:lnTo>
                    <a:pt x="779" y="194"/>
                  </a:lnTo>
                  <a:close/>
                </a:path>
              </a:pathLst>
            </a:custGeom>
            <a:gradFill flip="none" rotWithShape="1">
              <a:gsLst>
                <a:gs pos="73000">
                  <a:schemeClr val="accent1"/>
                </a:gs>
                <a:gs pos="31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6" name="Freeform 5"/>
            <p:cNvSpPr>
              <a:spLocks noEditPoints="1"/>
            </p:cNvSpPr>
            <p:nvPr/>
          </p:nvSpPr>
          <p:spPr bwMode="auto">
            <a:xfrm>
              <a:off x="5250276" y="2405710"/>
              <a:ext cx="340804" cy="340802"/>
            </a:xfrm>
            <a:custGeom>
              <a:avLst/>
              <a:gdLst>
                <a:gd name="T0" fmla="*/ 1024 w 2048"/>
                <a:gd name="T1" fmla="*/ 0 h 2048"/>
                <a:gd name="T2" fmla="*/ 0 w 2048"/>
                <a:gd name="T3" fmla="*/ 1024 h 2048"/>
                <a:gd name="T4" fmla="*/ 1024 w 2048"/>
                <a:gd name="T5" fmla="*/ 2048 h 2048"/>
                <a:gd name="T6" fmla="*/ 2048 w 2048"/>
                <a:gd name="T7" fmla="*/ 1024 h 2048"/>
                <a:gd name="T8" fmla="*/ 1024 w 2048"/>
                <a:gd name="T9" fmla="*/ 0 h 2048"/>
                <a:gd name="T10" fmla="*/ 1499 w 2048"/>
                <a:gd name="T11" fmla="*/ 1134 h 2048"/>
                <a:gd name="T12" fmla="*/ 1024 w 2048"/>
                <a:gd name="T13" fmla="*/ 1134 h 2048"/>
                <a:gd name="T14" fmla="*/ 914 w 2048"/>
                <a:gd name="T15" fmla="*/ 1024 h 2048"/>
                <a:gd name="T16" fmla="*/ 914 w 2048"/>
                <a:gd name="T17" fmla="*/ 549 h 2048"/>
                <a:gd name="T18" fmla="*/ 1024 w 2048"/>
                <a:gd name="T19" fmla="*/ 439 h 2048"/>
                <a:gd name="T20" fmla="*/ 1134 w 2048"/>
                <a:gd name="T21" fmla="*/ 549 h 2048"/>
                <a:gd name="T22" fmla="*/ 1134 w 2048"/>
                <a:gd name="T23" fmla="*/ 915 h 2048"/>
                <a:gd name="T24" fmla="*/ 1499 w 2048"/>
                <a:gd name="T25" fmla="*/ 915 h 2048"/>
                <a:gd name="T26" fmla="*/ 1609 w 2048"/>
                <a:gd name="T27" fmla="*/ 1024 h 2048"/>
                <a:gd name="T28" fmla="*/ 1499 w 2048"/>
                <a:gd name="T29" fmla="*/ 1134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48" h="2048">
                  <a:moveTo>
                    <a:pt x="1024" y="0"/>
                  </a:moveTo>
                  <a:cubicBezTo>
                    <a:pt x="459" y="0"/>
                    <a:pt x="0" y="459"/>
                    <a:pt x="0" y="1024"/>
                  </a:cubicBezTo>
                  <a:cubicBezTo>
                    <a:pt x="0" y="1589"/>
                    <a:pt x="459" y="2048"/>
                    <a:pt x="1024" y="2048"/>
                  </a:cubicBezTo>
                  <a:cubicBezTo>
                    <a:pt x="1589" y="2048"/>
                    <a:pt x="2048" y="1589"/>
                    <a:pt x="2048" y="1024"/>
                  </a:cubicBezTo>
                  <a:cubicBezTo>
                    <a:pt x="2048" y="459"/>
                    <a:pt x="1589" y="0"/>
                    <a:pt x="1024" y="0"/>
                  </a:cubicBezTo>
                  <a:close/>
                  <a:moveTo>
                    <a:pt x="1499" y="1134"/>
                  </a:moveTo>
                  <a:cubicBezTo>
                    <a:pt x="1024" y="1134"/>
                    <a:pt x="1024" y="1134"/>
                    <a:pt x="1024" y="1134"/>
                  </a:cubicBezTo>
                  <a:cubicBezTo>
                    <a:pt x="963" y="1134"/>
                    <a:pt x="914" y="1085"/>
                    <a:pt x="914" y="1024"/>
                  </a:cubicBezTo>
                  <a:cubicBezTo>
                    <a:pt x="914" y="549"/>
                    <a:pt x="914" y="549"/>
                    <a:pt x="914" y="549"/>
                  </a:cubicBezTo>
                  <a:cubicBezTo>
                    <a:pt x="914" y="489"/>
                    <a:pt x="963" y="439"/>
                    <a:pt x="1024" y="439"/>
                  </a:cubicBezTo>
                  <a:cubicBezTo>
                    <a:pt x="1085" y="439"/>
                    <a:pt x="1134" y="489"/>
                    <a:pt x="1134" y="549"/>
                  </a:cubicBezTo>
                  <a:cubicBezTo>
                    <a:pt x="1134" y="915"/>
                    <a:pt x="1134" y="915"/>
                    <a:pt x="1134" y="915"/>
                  </a:cubicBezTo>
                  <a:cubicBezTo>
                    <a:pt x="1499" y="915"/>
                    <a:pt x="1499" y="915"/>
                    <a:pt x="1499" y="915"/>
                  </a:cubicBezTo>
                  <a:cubicBezTo>
                    <a:pt x="1560" y="915"/>
                    <a:pt x="1609" y="964"/>
                    <a:pt x="1609" y="1024"/>
                  </a:cubicBezTo>
                  <a:cubicBezTo>
                    <a:pt x="1609" y="1085"/>
                    <a:pt x="1560" y="1134"/>
                    <a:pt x="1499" y="1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/>
                <a:ea typeface="+mn-ea"/>
                <a:cs typeface="+mn-cs"/>
              </a:endParaRPr>
            </a:p>
          </p:txBody>
        </p:sp>
        <p:grpSp>
          <p:nvGrpSpPr>
            <p:cNvPr id="27" name="Group 54"/>
            <p:cNvGrpSpPr/>
            <p:nvPr/>
          </p:nvGrpSpPr>
          <p:grpSpPr>
            <a:xfrm>
              <a:off x="6779132" y="2489971"/>
              <a:ext cx="277646" cy="345366"/>
              <a:chOff x="4862513" y="3505200"/>
              <a:chExt cx="260350" cy="323851"/>
            </a:xfrm>
            <a:solidFill>
              <a:srgbClr val="FFFFFF"/>
            </a:solidFill>
          </p:grpSpPr>
          <p:sp>
            <p:nvSpPr>
              <p:cNvPr id="28" name="Freeform 9"/>
              <p:cNvSpPr/>
              <p:nvPr/>
            </p:nvSpPr>
            <p:spPr bwMode="auto">
              <a:xfrm>
                <a:off x="4870451" y="3505200"/>
                <a:ext cx="220663" cy="234950"/>
              </a:xfrm>
              <a:custGeom>
                <a:avLst/>
                <a:gdLst>
                  <a:gd name="T0" fmla="*/ 761 w 1393"/>
                  <a:gd name="T1" fmla="*/ 0 h 1489"/>
                  <a:gd name="T2" fmla="*/ 240 w 1393"/>
                  <a:gd name="T3" fmla="*/ 0 h 1489"/>
                  <a:gd name="T4" fmla="*/ 93 w 1393"/>
                  <a:gd name="T5" fmla="*/ 0 h 1489"/>
                  <a:gd name="T6" fmla="*/ 0 w 1393"/>
                  <a:gd name="T7" fmla="*/ 93 h 1489"/>
                  <a:gd name="T8" fmla="*/ 93 w 1393"/>
                  <a:gd name="T9" fmla="*/ 186 h 1489"/>
                  <a:gd name="T10" fmla="*/ 147 w 1393"/>
                  <a:gd name="T11" fmla="*/ 186 h 1489"/>
                  <a:gd name="T12" fmla="*/ 147 w 1393"/>
                  <a:gd name="T13" fmla="*/ 938 h 1489"/>
                  <a:gd name="T14" fmla="*/ 240 w 1393"/>
                  <a:gd name="T15" fmla="*/ 1031 h 1489"/>
                  <a:gd name="T16" fmla="*/ 397 w 1393"/>
                  <a:gd name="T17" fmla="*/ 1031 h 1489"/>
                  <a:gd name="T18" fmla="*/ 462 w 1393"/>
                  <a:gd name="T19" fmla="*/ 1004 h 1489"/>
                  <a:gd name="T20" fmla="*/ 591 w 1393"/>
                  <a:gd name="T21" fmla="*/ 876 h 1489"/>
                  <a:gd name="T22" fmla="*/ 591 w 1393"/>
                  <a:gd name="T23" fmla="*/ 1100 h 1489"/>
                  <a:gd name="T24" fmla="*/ 201 w 1393"/>
                  <a:gd name="T25" fmla="*/ 1489 h 1489"/>
                  <a:gd name="T26" fmla="*/ 1393 w 1393"/>
                  <a:gd name="T27" fmla="*/ 1489 h 1489"/>
                  <a:gd name="T28" fmla="*/ 1393 w 1393"/>
                  <a:gd name="T29" fmla="*/ 633 h 1489"/>
                  <a:gd name="T30" fmla="*/ 761 w 1393"/>
                  <a:gd name="T31" fmla="*/ 0 h 1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93" h="1489">
                    <a:moveTo>
                      <a:pt x="761" y="0"/>
                    </a:moveTo>
                    <a:cubicBezTo>
                      <a:pt x="240" y="0"/>
                      <a:pt x="240" y="0"/>
                      <a:pt x="240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41" y="0"/>
                      <a:pt x="0" y="42"/>
                      <a:pt x="0" y="93"/>
                    </a:cubicBezTo>
                    <a:cubicBezTo>
                      <a:pt x="0" y="145"/>
                      <a:pt x="41" y="186"/>
                      <a:pt x="93" y="186"/>
                    </a:cubicBezTo>
                    <a:cubicBezTo>
                      <a:pt x="147" y="186"/>
                      <a:pt x="147" y="186"/>
                      <a:pt x="147" y="186"/>
                    </a:cubicBezTo>
                    <a:cubicBezTo>
                      <a:pt x="147" y="938"/>
                      <a:pt x="147" y="938"/>
                      <a:pt x="147" y="938"/>
                    </a:cubicBezTo>
                    <a:cubicBezTo>
                      <a:pt x="147" y="990"/>
                      <a:pt x="188" y="1031"/>
                      <a:pt x="240" y="1031"/>
                    </a:cubicBezTo>
                    <a:cubicBezTo>
                      <a:pt x="397" y="1031"/>
                      <a:pt x="397" y="1031"/>
                      <a:pt x="397" y="1031"/>
                    </a:cubicBezTo>
                    <a:cubicBezTo>
                      <a:pt x="421" y="1031"/>
                      <a:pt x="445" y="1021"/>
                      <a:pt x="462" y="1004"/>
                    </a:cubicBezTo>
                    <a:cubicBezTo>
                      <a:pt x="591" y="876"/>
                      <a:pt x="591" y="876"/>
                      <a:pt x="591" y="876"/>
                    </a:cubicBezTo>
                    <a:cubicBezTo>
                      <a:pt x="591" y="1100"/>
                      <a:pt x="591" y="1100"/>
                      <a:pt x="591" y="1100"/>
                    </a:cubicBezTo>
                    <a:cubicBezTo>
                      <a:pt x="201" y="1489"/>
                      <a:pt x="201" y="1489"/>
                      <a:pt x="201" y="1489"/>
                    </a:cubicBezTo>
                    <a:cubicBezTo>
                      <a:pt x="1393" y="1489"/>
                      <a:pt x="1393" y="1489"/>
                      <a:pt x="1393" y="1489"/>
                    </a:cubicBezTo>
                    <a:cubicBezTo>
                      <a:pt x="1393" y="633"/>
                      <a:pt x="1393" y="633"/>
                      <a:pt x="1393" y="633"/>
                    </a:cubicBezTo>
                    <a:cubicBezTo>
                      <a:pt x="1393" y="284"/>
                      <a:pt x="1109" y="0"/>
                      <a:pt x="76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Open Sans" panose="020B0606030504020204"/>
                  <a:ea typeface="+mn-ea"/>
                  <a:cs typeface="+mn-cs"/>
                </a:endParaRPr>
              </a:p>
            </p:txBody>
          </p:sp>
          <p:sp>
            <p:nvSpPr>
              <p:cNvPr id="29" name="Freeform 10"/>
              <p:cNvSpPr/>
              <p:nvPr/>
            </p:nvSpPr>
            <p:spPr bwMode="auto">
              <a:xfrm>
                <a:off x="4862513" y="3770313"/>
                <a:ext cx="260350" cy="58738"/>
              </a:xfrm>
              <a:custGeom>
                <a:avLst/>
                <a:gdLst>
                  <a:gd name="T0" fmla="*/ 0 w 1646"/>
                  <a:gd name="T1" fmla="*/ 0 h 372"/>
                  <a:gd name="T2" fmla="*/ 0 w 1646"/>
                  <a:gd name="T3" fmla="*/ 279 h 372"/>
                  <a:gd name="T4" fmla="*/ 93 w 1646"/>
                  <a:gd name="T5" fmla="*/ 372 h 372"/>
                  <a:gd name="T6" fmla="*/ 1553 w 1646"/>
                  <a:gd name="T7" fmla="*/ 372 h 372"/>
                  <a:gd name="T8" fmla="*/ 1646 w 1646"/>
                  <a:gd name="T9" fmla="*/ 279 h 372"/>
                  <a:gd name="T10" fmla="*/ 1646 w 1646"/>
                  <a:gd name="T11" fmla="*/ 0 h 372"/>
                  <a:gd name="T12" fmla="*/ 0 w 1646"/>
                  <a:gd name="T13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6" h="372">
                    <a:moveTo>
                      <a:pt x="0" y="0"/>
                    </a:moveTo>
                    <a:cubicBezTo>
                      <a:pt x="0" y="279"/>
                      <a:pt x="0" y="279"/>
                      <a:pt x="0" y="279"/>
                    </a:cubicBezTo>
                    <a:cubicBezTo>
                      <a:pt x="0" y="330"/>
                      <a:pt x="42" y="372"/>
                      <a:pt x="93" y="372"/>
                    </a:cubicBezTo>
                    <a:cubicBezTo>
                      <a:pt x="1553" y="372"/>
                      <a:pt x="1553" y="372"/>
                      <a:pt x="1553" y="372"/>
                    </a:cubicBezTo>
                    <a:cubicBezTo>
                      <a:pt x="1604" y="372"/>
                      <a:pt x="1646" y="330"/>
                      <a:pt x="1646" y="279"/>
                    </a:cubicBezTo>
                    <a:cubicBezTo>
                      <a:pt x="1646" y="0"/>
                      <a:pt x="1646" y="0"/>
                      <a:pt x="164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Open Sans" panose="020B0606030504020204"/>
                  <a:ea typeface="+mn-ea"/>
                  <a:cs typeface="+mn-cs"/>
                </a:endParaRPr>
              </a:p>
            </p:txBody>
          </p:sp>
        </p:grpSp>
        <p:sp>
          <p:nvSpPr>
            <p:cNvPr id="30" name="Freeform 14"/>
            <p:cNvSpPr>
              <a:spLocks noEditPoints="1"/>
            </p:cNvSpPr>
            <p:nvPr/>
          </p:nvSpPr>
          <p:spPr bwMode="auto">
            <a:xfrm>
              <a:off x="6999628" y="3977176"/>
              <a:ext cx="420392" cy="408604"/>
            </a:xfrm>
            <a:custGeom>
              <a:avLst/>
              <a:gdLst>
                <a:gd name="T0" fmla="*/ 2119 w 2125"/>
                <a:gd name="T1" fmla="*/ 400 h 2053"/>
                <a:gd name="T2" fmla="*/ 2061 w 2125"/>
                <a:gd name="T3" fmla="*/ 337 h 2053"/>
                <a:gd name="T4" fmla="*/ 1857 w 2125"/>
                <a:gd name="T5" fmla="*/ 269 h 2053"/>
                <a:gd name="T6" fmla="*/ 1789 w 2125"/>
                <a:gd name="T7" fmla="*/ 64 h 2053"/>
                <a:gd name="T8" fmla="*/ 1726 w 2125"/>
                <a:gd name="T9" fmla="*/ 7 h 2053"/>
                <a:gd name="T10" fmla="*/ 1645 w 2125"/>
                <a:gd name="T11" fmla="*/ 30 h 2053"/>
                <a:gd name="T12" fmla="*/ 1399 w 2125"/>
                <a:gd name="T13" fmla="*/ 276 h 2053"/>
                <a:gd name="T14" fmla="*/ 1378 w 2125"/>
                <a:gd name="T15" fmla="*/ 365 h 2053"/>
                <a:gd name="T16" fmla="*/ 1443 w 2125"/>
                <a:gd name="T17" fmla="*/ 560 h 2053"/>
                <a:gd name="T18" fmla="*/ 1293 w 2125"/>
                <a:gd name="T19" fmla="*/ 710 h 2053"/>
                <a:gd name="T20" fmla="*/ 826 w 2125"/>
                <a:gd name="T21" fmla="*/ 547 h 2053"/>
                <a:gd name="T22" fmla="*/ 293 w 2125"/>
                <a:gd name="T23" fmla="*/ 768 h 2053"/>
                <a:gd name="T24" fmla="*/ 293 w 2125"/>
                <a:gd name="T25" fmla="*/ 1832 h 2053"/>
                <a:gd name="T26" fmla="*/ 826 w 2125"/>
                <a:gd name="T27" fmla="*/ 2053 h 2053"/>
                <a:gd name="T28" fmla="*/ 1358 w 2125"/>
                <a:gd name="T29" fmla="*/ 1832 h 2053"/>
                <a:gd name="T30" fmla="*/ 1416 w 2125"/>
                <a:gd name="T31" fmla="*/ 833 h 2053"/>
                <a:gd name="T32" fmla="*/ 1566 w 2125"/>
                <a:gd name="T33" fmla="*/ 683 h 2053"/>
                <a:gd name="T34" fmla="*/ 1761 w 2125"/>
                <a:gd name="T35" fmla="*/ 748 h 2053"/>
                <a:gd name="T36" fmla="*/ 1788 w 2125"/>
                <a:gd name="T37" fmla="*/ 752 h 2053"/>
                <a:gd name="T38" fmla="*/ 1850 w 2125"/>
                <a:gd name="T39" fmla="*/ 727 h 2053"/>
                <a:gd name="T40" fmla="*/ 2095 w 2125"/>
                <a:gd name="T41" fmla="*/ 481 h 2053"/>
                <a:gd name="T42" fmla="*/ 2119 w 2125"/>
                <a:gd name="T43" fmla="*/ 400 h 2053"/>
                <a:gd name="T44" fmla="*/ 1235 w 2125"/>
                <a:gd name="T45" fmla="*/ 1710 h 2053"/>
                <a:gd name="T46" fmla="*/ 826 w 2125"/>
                <a:gd name="T47" fmla="*/ 1879 h 2053"/>
                <a:gd name="T48" fmla="*/ 416 w 2125"/>
                <a:gd name="T49" fmla="*/ 1710 h 2053"/>
                <a:gd name="T50" fmla="*/ 416 w 2125"/>
                <a:gd name="T51" fmla="*/ 890 h 2053"/>
                <a:gd name="T52" fmla="*/ 826 w 2125"/>
                <a:gd name="T53" fmla="*/ 721 h 2053"/>
                <a:gd name="T54" fmla="*/ 1169 w 2125"/>
                <a:gd name="T55" fmla="*/ 834 h 2053"/>
                <a:gd name="T56" fmla="*/ 1044 w 2125"/>
                <a:gd name="T57" fmla="*/ 959 h 2053"/>
                <a:gd name="T58" fmla="*/ 826 w 2125"/>
                <a:gd name="T59" fmla="*/ 895 h 2053"/>
                <a:gd name="T60" fmla="*/ 539 w 2125"/>
                <a:gd name="T61" fmla="*/ 1013 h 2053"/>
                <a:gd name="T62" fmla="*/ 420 w 2125"/>
                <a:gd name="T63" fmla="*/ 1300 h 2053"/>
                <a:gd name="T64" fmla="*/ 539 w 2125"/>
                <a:gd name="T65" fmla="*/ 1587 h 2053"/>
                <a:gd name="T66" fmla="*/ 826 w 2125"/>
                <a:gd name="T67" fmla="*/ 1705 h 2053"/>
                <a:gd name="T68" fmla="*/ 1112 w 2125"/>
                <a:gd name="T69" fmla="*/ 1587 h 2053"/>
                <a:gd name="T70" fmla="*/ 1167 w 2125"/>
                <a:gd name="T71" fmla="*/ 1081 h 2053"/>
                <a:gd name="T72" fmla="*/ 1292 w 2125"/>
                <a:gd name="T73" fmla="*/ 957 h 2053"/>
                <a:gd name="T74" fmla="*/ 1235 w 2125"/>
                <a:gd name="T75" fmla="*/ 1710 h 2053"/>
                <a:gd name="T76" fmla="*/ 764 w 2125"/>
                <a:gd name="T77" fmla="*/ 1361 h 2053"/>
                <a:gd name="T78" fmla="*/ 826 w 2125"/>
                <a:gd name="T79" fmla="*/ 1387 h 2053"/>
                <a:gd name="T80" fmla="*/ 887 w 2125"/>
                <a:gd name="T81" fmla="*/ 1361 h 2053"/>
                <a:gd name="T82" fmla="*/ 1039 w 2125"/>
                <a:gd name="T83" fmla="*/ 1210 h 2053"/>
                <a:gd name="T84" fmla="*/ 990 w 2125"/>
                <a:gd name="T85" fmla="*/ 1464 h 2053"/>
                <a:gd name="T86" fmla="*/ 826 w 2125"/>
                <a:gd name="T87" fmla="*/ 1532 h 2053"/>
                <a:gd name="T88" fmla="*/ 662 w 2125"/>
                <a:gd name="T89" fmla="*/ 1464 h 2053"/>
                <a:gd name="T90" fmla="*/ 594 w 2125"/>
                <a:gd name="T91" fmla="*/ 1300 h 2053"/>
                <a:gd name="T92" fmla="*/ 662 w 2125"/>
                <a:gd name="T93" fmla="*/ 1136 h 2053"/>
                <a:gd name="T94" fmla="*/ 826 w 2125"/>
                <a:gd name="T95" fmla="*/ 1068 h 2053"/>
                <a:gd name="T96" fmla="*/ 916 w 2125"/>
                <a:gd name="T97" fmla="*/ 1087 h 2053"/>
                <a:gd name="T98" fmla="*/ 764 w 2125"/>
                <a:gd name="T99" fmla="*/ 1239 h 2053"/>
                <a:gd name="T100" fmla="*/ 764 w 2125"/>
                <a:gd name="T101" fmla="*/ 1361 h 2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25" h="2053">
                  <a:moveTo>
                    <a:pt x="2119" y="400"/>
                  </a:moveTo>
                  <a:cubicBezTo>
                    <a:pt x="2112" y="370"/>
                    <a:pt x="2090" y="347"/>
                    <a:pt x="2061" y="337"/>
                  </a:cubicBezTo>
                  <a:cubicBezTo>
                    <a:pt x="1857" y="269"/>
                    <a:pt x="1857" y="269"/>
                    <a:pt x="1857" y="269"/>
                  </a:cubicBezTo>
                  <a:cubicBezTo>
                    <a:pt x="1789" y="64"/>
                    <a:pt x="1789" y="64"/>
                    <a:pt x="1789" y="64"/>
                  </a:cubicBezTo>
                  <a:cubicBezTo>
                    <a:pt x="1779" y="36"/>
                    <a:pt x="1756" y="14"/>
                    <a:pt x="1726" y="7"/>
                  </a:cubicBezTo>
                  <a:cubicBezTo>
                    <a:pt x="1697" y="0"/>
                    <a:pt x="1666" y="9"/>
                    <a:pt x="1645" y="30"/>
                  </a:cubicBezTo>
                  <a:cubicBezTo>
                    <a:pt x="1399" y="276"/>
                    <a:pt x="1399" y="276"/>
                    <a:pt x="1399" y="276"/>
                  </a:cubicBezTo>
                  <a:cubicBezTo>
                    <a:pt x="1376" y="299"/>
                    <a:pt x="1368" y="334"/>
                    <a:pt x="1378" y="365"/>
                  </a:cubicBezTo>
                  <a:cubicBezTo>
                    <a:pt x="1443" y="560"/>
                    <a:pt x="1443" y="560"/>
                    <a:pt x="1443" y="560"/>
                  </a:cubicBezTo>
                  <a:cubicBezTo>
                    <a:pt x="1293" y="710"/>
                    <a:pt x="1293" y="710"/>
                    <a:pt x="1293" y="710"/>
                  </a:cubicBezTo>
                  <a:cubicBezTo>
                    <a:pt x="1161" y="604"/>
                    <a:pt x="998" y="547"/>
                    <a:pt x="826" y="547"/>
                  </a:cubicBezTo>
                  <a:cubicBezTo>
                    <a:pt x="625" y="547"/>
                    <a:pt x="436" y="625"/>
                    <a:pt x="293" y="768"/>
                  </a:cubicBezTo>
                  <a:cubicBezTo>
                    <a:pt x="0" y="1061"/>
                    <a:pt x="0" y="1539"/>
                    <a:pt x="293" y="1832"/>
                  </a:cubicBezTo>
                  <a:cubicBezTo>
                    <a:pt x="436" y="1975"/>
                    <a:pt x="625" y="2053"/>
                    <a:pt x="826" y="2053"/>
                  </a:cubicBezTo>
                  <a:cubicBezTo>
                    <a:pt x="1027" y="2053"/>
                    <a:pt x="1216" y="1975"/>
                    <a:pt x="1358" y="1832"/>
                  </a:cubicBezTo>
                  <a:cubicBezTo>
                    <a:pt x="1631" y="1560"/>
                    <a:pt x="1650" y="1128"/>
                    <a:pt x="1416" y="833"/>
                  </a:cubicBezTo>
                  <a:cubicBezTo>
                    <a:pt x="1566" y="683"/>
                    <a:pt x="1566" y="683"/>
                    <a:pt x="1566" y="683"/>
                  </a:cubicBezTo>
                  <a:cubicBezTo>
                    <a:pt x="1761" y="748"/>
                    <a:pt x="1761" y="748"/>
                    <a:pt x="1761" y="748"/>
                  </a:cubicBezTo>
                  <a:cubicBezTo>
                    <a:pt x="1770" y="751"/>
                    <a:pt x="1779" y="752"/>
                    <a:pt x="1788" y="752"/>
                  </a:cubicBezTo>
                  <a:cubicBezTo>
                    <a:pt x="1811" y="752"/>
                    <a:pt x="1833" y="743"/>
                    <a:pt x="1850" y="727"/>
                  </a:cubicBezTo>
                  <a:cubicBezTo>
                    <a:pt x="2095" y="481"/>
                    <a:pt x="2095" y="481"/>
                    <a:pt x="2095" y="481"/>
                  </a:cubicBezTo>
                  <a:cubicBezTo>
                    <a:pt x="2117" y="460"/>
                    <a:pt x="2125" y="429"/>
                    <a:pt x="2119" y="400"/>
                  </a:cubicBezTo>
                  <a:close/>
                  <a:moveTo>
                    <a:pt x="1235" y="1710"/>
                  </a:moveTo>
                  <a:cubicBezTo>
                    <a:pt x="1126" y="1819"/>
                    <a:pt x="980" y="1879"/>
                    <a:pt x="826" y="1879"/>
                  </a:cubicBezTo>
                  <a:cubicBezTo>
                    <a:pt x="671" y="1879"/>
                    <a:pt x="526" y="1819"/>
                    <a:pt x="416" y="1710"/>
                  </a:cubicBezTo>
                  <a:cubicBezTo>
                    <a:pt x="190" y="1484"/>
                    <a:pt x="190" y="1116"/>
                    <a:pt x="416" y="890"/>
                  </a:cubicBezTo>
                  <a:cubicBezTo>
                    <a:pt x="526" y="781"/>
                    <a:pt x="671" y="721"/>
                    <a:pt x="826" y="721"/>
                  </a:cubicBezTo>
                  <a:cubicBezTo>
                    <a:pt x="951" y="721"/>
                    <a:pt x="1070" y="760"/>
                    <a:pt x="1169" y="834"/>
                  </a:cubicBezTo>
                  <a:cubicBezTo>
                    <a:pt x="1044" y="959"/>
                    <a:pt x="1044" y="959"/>
                    <a:pt x="1044" y="959"/>
                  </a:cubicBezTo>
                  <a:cubicBezTo>
                    <a:pt x="980" y="917"/>
                    <a:pt x="904" y="895"/>
                    <a:pt x="826" y="895"/>
                  </a:cubicBezTo>
                  <a:cubicBezTo>
                    <a:pt x="717" y="895"/>
                    <a:pt x="616" y="937"/>
                    <a:pt x="539" y="1013"/>
                  </a:cubicBezTo>
                  <a:cubicBezTo>
                    <a:pt x="463" y="1090"/>
                    <a:pt x="420" y="1192"/>
                    <a:pt x="420" y="1300"/>
                  </a:cubicBezTo>
                  <a:cubicBezTo>
                    <a:pt x="420" y="1408"/>
                    <a:pt x="463" y="1510"/>
                    <a:pt x="539" y="1587"/>
                  </a:cubicBezTo>
                  <a:cubicBezTo>
                    <a:pt x="616" y="1663"/>
                    <a:pt x="717" y="1705"/>
                    <a:pt x="826" y="1705"/>
                  </a:cubicBezTo>
                  <a:cubicBezTo>
                    <a:pt x="934" y="1705"/>
                    <a:pt x="1036" y="1663"/>
                    <a:pt x="1112" y="1587"/>
                  </a:cubicBezTo>
                  <a:cubicBezTo>
                    <a:pt x="1249" y="1450"/>
                    <a:pt x="1268" y="1238"/>
                    <a:pt x="1167" y="1081"/>
                  </a:cubicBezTo>
                  <a:cubicBezTo>
                    <a:pt x="1292" y="957"/>
                    <a:pt x="1292" y="957"/>
                    <a:pt x="1292" y="957"/>
                  </a:cubicBezTo>
                  <a:cubicBezTo>
                    <a:pt x="1459" y="1183"/>
                    <a:pt x="1440" y="1505"/>
                    <a:pt x="1235" y="1710"/>
                  </a:cubicBezTo>
                  <a:close/>
                  <a:moveTo>
                    <a:pt x="764" y="1361"/>
                  </a:moveTo>
                  <a:cubicBezTo>
                    <a:pt x="781" y="1378"/>
                    <a:pt x="804" y="1387"/>
                    <a:pt x="826" y="1387"/>
                  </a:cubicBezTo>
                  <a:cubicBezTo>
                    <a:pt x="848" y="1387"/>
                    <a:pt x="870" y="1378"/>
                    <a:pt x="887" y="1361"/>
                  </a:cubicBezTo>
                  <a:cubicBezTo>
                    <a:pt x="1039" y="1210"/>
                    <a:pt x="1039" y="1210"/>
                    <a:pt x="1039" y="1210"/>
                  </a:cubicBezTo>
                  <a:cubicBezTo>
                    <a:pt x="1075" y="1294"/>
                    <a:pt x="1058" y="1395"/>
                    <a:pt x="990" y="1464"/>
                  </a:cubicBezTo>
                  <a:cubicBezTo>
                    <a:pt x="946" y="1508"/>
                    <a:pt x="888" y="1532"/>
                    <a:pt x="826" y="1532"/>
                  </a:cubicBezTo>
                  <a:cubicBezTo>
                    <a:pt x="764" y="1532"/>
                    <a:pt x="706" y="1508"/>
                    <a:pt x="662" y="1464"/>
                  </a:cubicBezTo>
                  <a:cubicBezTo>
                    <a:pt x="618" y="1420"/>
                    <a:pt x="594" y="1362"/>
                    <a:pt x="594" y="1300"/>
                  </a:cubicBezTo>
                  <a:cubicBezTo>
                    <a:pt x="594" y="1238"/>
                    <a:pt x="618" y="1180"/>
                    <a:pt x="662" y="1136"/>
                  </a:cubicBezTo>
                  <a:cubicBezTo>
                    <a:pt x="706" y="1092"/>
                    <a:pt x="764" y="1068"/>
                    <a:pt x="826" y="1068"/>
                  </a:cubicBezTo>
                  <a:cubicBezTo>
                    <a:pt x="857" y="1068"/>
                    <a:pt x="888" y="1075"/>
                    <a:pt x="916" y="1087"/>
                  </a:cubicBezTo>
                  <a:cubicBezTo>
                    <a:pt x="764" y="1239"/>
                    <a:pt x="764" y="1239"/>
                    <a:pt x="764" y="1239"/>
                  </a:cubicBezTo>
                  <a:cubicBezTo>
                    <a:pt x="730" y="1273"/>
                    <a:pt x="730" y="1328"/>
                    <a:pt x="764" y="13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/>
                <a:ea typeface="+mn-ea"/>
                <a:cs typeface="+mn-cs"/>
              </a:endParaRPr>
            </a:p>
          </p:txBody>
        </p:sp>
        <p:grpSp>
          <p:nvGrpSpPr>
            <p:cNvPr id="31" name="Group 58"/>
            <p:cNvGrpSpPr/>
            <p:nvPr/>
          </p:nvGrpSpPr>
          <p:grpSpPr>
            <a:xfrm>
              <a:off x="5836044" y="4699027"/>
              <a:ext cx="335208" cy="333632"/>
              <a:chOff x="9682163" y="3494088"/>
              <a:chExt cx="338137" cy="336551"/>
            </a:xfrm>
            <a:solidFill>
              <a:srgbClr val="FFFFFF"/>
            </a:solidFill>
          </p:grpSpPr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9836150" y="3687763"/>
                <a:ext cx="30162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Open Sans" panose="020B0606030504020204"/>
                  <a:ea typeface="+mn-ea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>
                <a:off x="9682163" y="3494088"/>
                <a:ext cx="338137" cy="163513"/>
              </a:xfrm>
              <a:custGeom>
                <a:avLst/>
                <a:gdLst>
                  <a:gd name="T0" fmla="*/ 1955 w 2048"/>
                  <a:gd name="T1" fmla="*/ 372 h 993"/>
                  <a:gd name="T2" fmla="*/ 1427 w 2048"/>
                  <a:gd name="T3" fmla="*/ 372 h 993"/>
                  <a:gd name="T4" fmla="*/ 1427 w 2048"/>
                  <a:gd name="T5" fmla="*/ 93 h 993"/>
                  <a:gd name="T6" fmla="*/ 1334 w 2048"/>
                  <a:gd name="T7" fmla="*/ 0 h 993"/>
                  <a:gd name="T8" fmla="*/ 714 w 2048"/>
                  <a:gd name="T9" fmla="*/ 0 h 993"/>
                  <a:gd name="T10" fmla="*/ 621 w 2048"/>
                  <a:gd name="T11" fmla="*/ 93 h 993"/>
                  <a:gd name="T12" fmla="*/ 621 w 2048"/>
                  <a:gd name="T13" fmla="*/ 372 h 993"/>
                  <a:gd name="T14" fmla="*/ 93 w 2048"/>
                  <a:gd name="T15" fmla="*/ 372 h 993"/>
                  <a:gd name="T16" fmla="*/ 0 w 2048"/>
                  <a:gd name="T17" fmla="*/ 465 h 993"/>
                  <a:gd name="T18" fmla="*/ 0 w 2048"/>
                  <a:gd name="T19" fmla="*/ 781 h 993"/>
                  <a:gd name="T20" fmla="*/ 93 w 2048"/>
                  <a:gd name="T21" fmla="*/ 804 h 993"/>
                  <a:gd name="T22" fmla="*/ 186 w 2048"/>
                  <a:gd name="T23" fmla="*/ 827 h 993"/>
                  <a:gd name="T24" fmla="*/ 849 w 2048"/>
                  <a:gd name="T25" fmla="*/ 993 h 993"/>
                  <a:gd name="T26" fmla="*/ 1199 w 2048"/>
                  <a:gd name="T27" fmla="*/ 993 h 993"/>
                  <a:gd name="T28" fmla="*/ 1862 w 2048"/>
                  <a:gd name="T29" fmla="*/ 827 h 993"/>
                  <a:gd name="T30" fmla="*/ 1955 w 2048"/>
                  <a:gd name="T31" fmla="*/ 804 h 993"/>
                  <a:gd name="T32" fmla="*/ 2048 w 2048"/>
                  <a:gd name="T33" fmla="*/ 781 h 993"/>
                  <a:gd name="T34" fmla="*/ 2048 w 2048"/>
                  <a:gd name="T35" fmla="*/ 465 h 993"/>
                  <a:gd name="T36" fmla="*/ 1955 w 2048"/>
                  <a:gd name="T37" fmla="*/ 372 h 993"/>
                  <a:gd name="T38" fmla="*/ 1241 w 2048"/>
                  <a:gd name="T39" fmla="*/ 372 h 993"/>
                  <a:gd name="T40" fmla="*/ 807 w 2048"/>
                  <a:gd name="T41" fmla="*/ 372 h 993"/>
                  <a:gd name="T42" fmla="*/ 807 w 2048"/>
                  <a:gd name="T43" fmla="*/ 186 h 993"/>
                  <a:gd name="T44" fmla="*/ 1241 w 2048"/>
                  <a:gd name="T45" fmla="*/ 186 h 993"/>
                  <a:gd name="T46" fmla="*/ 1241 w 2048"/>
                  <a:gd name="T47" fmla="*/ 372 h 9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48" h="993">
                    <a:moveTo>
                      <a:pt x="1955" y="372"/>
                    </a:moveTo>
                    <a:cubicBezTo>
                      <a:pt x="1427" y="372"/>
                      <a:pt x="1427" y="372"/>
                      <a:pt x="1427" y="372"/>
                    </a:cubicBezTo>
                    <a:cubicBezTo>
                      <a:pt x="1427" y="93"/>
                      <a:pt x="1427" y="93"/>
                      <a:pt x="1427" y="93"/>
                    </a:cubicBezTo>
                    <a:cubicBezTo>
                      <a:pt x="1427" y="42"/>
                      <a:pt x="1386" y="0"/>
                      <a:pt x="1334" y="0"/>
                    </a:cubicBezTo>
                    <a:cubicBezTo>
                      <a:pt x="714" y="0"/>
                      <a:pt x="714" y="0"/>
                      <a:pt x="714" y="0"/>
                    </a:cubicBezTo>
                    <a:cubicBezTo>
                      <a:pt x="662" y="0"/>
                      <a:pt x="621" y="42"/>
                      <a:pt x="621" y="93"/>
                    </a:cubicBezTo>
                    <a:cubicBezTo>
                      <a:pt x="621" y="372"/>
                      <a:pt x="621" y="372"/>
                      <a:pt x="621" y="372"/>
                    </a:cubicBezTo>
                    <a:cubicBezTo>
                      <a:pt x="93" y="372"/>
                      <a:pt x="93" y="372"/>
                      <a:pt x="93" y="372"/>
                    </a:cubicBezTo>
                    <a:cubicBezTo>
                      <a:pt x="42" y="372"/>
                      <a:pt x="0" y="414"/>
                      <a:pt x="0" y="465"/>
                    </a:cubicBezTo>
                    <a:cubicBezTo>
                      <a:pt x="0" y="781"/>
                      <a:pt x="0" y="781"/>
                      <a:pt x="0" y="781"/>
                    </a:cubicBezTo>
                    <a:cubicBezTo>
                      <a:pt x="93" y="804"/>
                      <a:pt x="93" y="804"/>
                      <a:pt x="93" y="804"/>
                    </a:cubicBezTo>
                    <a:cubicBezTo>
                      <a:pt x="186" y="827"/>
                      <a:pt x="186" y="827"/>
                      <a:pt x="186" y="827"/>
                    </a:cubicBezTo>
                    <a:cubicBezTo>
                      <a:pt x="849" y="993"/>
                      <a:pt x="849" y="993"/>
                      <a:pt x="849" y="993"/>
                    </a:cubicBezTo>
                    <a:cubicBezTo>
                      <a:pt x="1199" y="993"/>
                      <a:pt x="1199" y="993"/>
                      <a:pt x="1199" y="993"/>
                    </a:cubicBezTo>
                    <a:cubicBezTo>
                      <a:pt x="1862" y="827"/>
                      <a:pt x="1862" y="827"/>
                      <a:pt x="1862" y="827"/>
                    </a:cubicBezTo>
                    <a:cubicBezTo>
                      <a:pt x="1955" y="804"/>
                      <a:pt x="1955" y="804"/>
                      <a:pt x="1955" y="804"/>
                    </a:cubicBezTo>
                    <a:cubicBezTo>
                      <a:pt x="2048" y="781"/>
                      <a:pt x="2048" y="781"/>
                      <a:pt x="2048" y="781"/>
                    </a:cubicBezTo>
                    <a:cubicBezTo>
                      <a:pt x="2048" y="465"/>
                      <a:pt x="2048" y="465"/>
                      <a:pt x="2048" y="465"/>
                    </a:cubicBezTo>
                    <a:cubicBezTo>
                      <a:pt x="2048" y="414"/>
                      <a:pt x="2006" y="372"/>
                      <a:pt x="1955" y="372"/>
                    </a:cubicBezTo>
                    <a:close/>
                    <a:moveTo>
                      <a:pt x="1241" y="372"/>
                    </a:moveTo>
                    <a:cubicBezTo>
                      <a:pt x="807" y="372"/>
                      <a:pt x="807" y="372"/>
                      <a:pt x="807" y="372"/>
                    </a:cubicBezTo>
                    <a:cubicBezTo>
                      <a:pt x="807" y="186"/>
                      <a:pt x="807" y="186"/>
                      <a:pt x="807" y="186"/>
                    </a:cubicBezTo>
                    <a:cubicBezTo>
                      <a:pt x="1241" y="186"/>
                      <a:pt x="1241" y="186"/>
                      <a:pt x="1241" y="186"/>
                    </a:cubicBezTo>
                    <a:lnTo>
                      <a:pt x="1241" y="3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Open Sans" panose="020B0606030504020204"/>
                  <a:ea typeface="+mn-ea"/>
                  <a:cs typeface="+mn-cs"/>
                </a:endParaRPr>
              </a:p>
            </p:txBody>
          </p:sp>
          <p:sp>
            <p:nvSpPr>
              <p:cNvPr id="34" name="Freeform 20"/>
              <p:cNvSpPr/>
              <p:nvPr/>
            </p:nvSpPr>
            <p:spPr bwMode="auto">
              <a:xfrm>
                <a:off x="9682163" y="3654426"/>
                <a:ext cx="338137" cy="176213"/>
              </a:xfrm>
              <a:custGeom>
                <a:avLst/>
                <a:gdLst>
                  <a:gd name="T0" fmla="*/ 1955 w 2048"/>
                  <a:gd name="T1" fmla="*/ 23 h 1075"/>
                  <a:gd name="T2" fmla="*/ 1862 w 2048"/>
                  <a:gd name="T3" fmla="*/ 46 h 1075"/>
                  <a:gd name="T4" fmla="*/ 1303 w 2048"/>
                  <a:gd name="T5" fmla="*/ 186 h 1075"/>
                  <a:gd name="T6" fmla="*/ 1303 w 2048"/>
                  <a:gd name="T7" fmla="*/ 485 h 1075"/>
                  <a:gd name="T8" fmla="*/ 1210 w 2048"/>
                  <a:gd name="T9" fmla="*/ 579 h 1075"/>
                  <a:gd name="T10" fmla="*/ 838 w 2048"/>
                  <a:gd name="T11" fmla="*/ 579 h 1075"/>
                  <a:gd name="T12" fmla="*/ 745 w 2048"/>
                  <a:gd name="T13" fmla="*/ 485 h 1075"/>
                  <a:gd name="T14" fmla="*/ 745 w 2048"/>
                  <a:gd name="T15" fmla="*/ 186 h 1075"/>
                  <a:gd name="T16" fmla="*/ 186 w 2048"/>
                  <a:gd name="T17" fmla="*/ 46 h 1075"/>
                  <a:gd name="T18" fmla="*/ 93 w 2048"/>
                  <a:gd name="T19" fmla="*/ 23 h 1075"/>
                  <a:gd name="T20" fmla="*/ 0 w 2048"/>
                  <a:gd name="T21" fmla="*/ 0 h 1075"/>
                  <a:gd name="T22" fmla="*/ 0 w 2048"/>
                  <a:gd name="T23" fmla="*/ 982 h 1075"/>
                  <a:gd name="T24" fmla="*/ 93 w 2048"/>
                  <a:gd name="T25" fmla="*/ 1075 h 1075"/>
                  <a:gd name="T26" fmla="*/ 1955 w 2048"/>
                  <a:gd name="T27" fmla="*/ 1075 h 1075"/>
                  <a:gd name="T28" fmla="*/ 2048 w 2048"/>
                  <a:gd name="T29" fmla="*/ 982 h 1075"/>
                  <a:gd name="T30" fmla="*/ 2048 w 2048"/>
                  <a:gd name="T31" fmla="*/ 0 h 1075"/>
                  <a:gd name="T32" fmla="*/ 1955 w 2048"/>
                  <a:gd name="T33" fmla="*/ 23 h 10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8" h="1075">
                    <a:moveTo>
                      <a:pt x="1955" y="23"/>
                    </a:moveTo>
                    <a:cubicBezTo>
                      <a:pt x="1862" y="46"/>
                      <a:pt x="1862" y="46"/>
                      <a:pt x="1862" y="46"/>
                    </a:cubicBezTo>
                    <a:cubicBezTo>
                      <a:pt x="1303" y="186"/>
                      <a:pt x="1303" y="186"/>
                      <a:pt x="1303" y="186"/>
                    </a:cubicBezTo>
                    <a:cubicBezTo>
                      <a:pt x="1303" y="485"/>
                      <a:pt x="1303" y="485"/>
                      <a:pt x="1303" y="485"/>
                    </a:cubicBezTo>
                    <a:cubicBezTo>
                      <a:pt x="1303" y="537"/>
                      <a:pt x="1262" y="579"/>
                      <a:pt x="1210" y="579"/>
                    </a:cubicBezTo>
                    <a:cubicBezTo>
                      <a:pt x="838" y="579"/>
                      <a:pt x="838" y="579"/>
                      <a:pt x="838" y="579"/>
                    </a:cubicBezTo>
                    <a:cubicBezTo>
                      <a:pt x="786" y="579"/>
                      <a:pt x="745" y="537"/>
                      <a:pt x="745" y="485"/>
                    </a:cubicBezTo>
                    <a:cubicBezTo>
                      <a:pt x="745" y="186"/>
                      <a:pt x="745" y="186"/>
                      <a:pt x="745" y="186"/>
                    </a:cubicBezTo>
                    <a:cubicBezTo>
                      <a:pt x="186" y="46"/>
                      <a:pt x="186" y="46"/>
                      <a:pt x="186" y="46"/>
                    </a:cubicBezTo>
                    <a:cubicBezTo>
                      <a:pt x="93" y="23"/>
                      <a:pt x="93" y="23"/>
                      <a:pt x="93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82"/>
                      <a:pt x="0" y="982"/>
                      <a:pt x="0" y="982"/>
                    </a:cubicBezTo>
                    <a:cubicBezTo>
                      <a:pt x="0" y="1033"/>
                      <a:pt x="42" y="1075"/>
                      <a:pt x="93" y="1075"/>
                    </a:cubicBezTo>
                    <a:cubicBezTo>
                      <a:pt x="1955" y="1075"/>
                      <a:pt x="1955" y="1075"/>
                      <a:pt x="1955" y="1075"/>
                    </a:cubicBezTo>
                    <a:cubicBezTo>
                      <a:pt x="2006" y="1075"/>
                      <a:pt x="2048" y="1033"/>
                      <a:pt x="2048" y="982"/>
                    </a:cubicBezTo>
                    <a:cubicBezTo>
                      <a:pt x="2048" y="0"/>
                      <a:pt x="2048" y="0"/>
                      <a:pt x="2048" y="0"/>
                    </a:cubicBezTo>
                    <a:lnTo>
                      <a:pt x="195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Open Sans" panose="020B060603050402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62"/>
            <p:cNvGrpSpPr/>
            <p:nvPr/>
          </p:nvGrpSpPr>
          <p:grpSpPr>
            <a:xfrm>
              <a:off x="4717930" y="3679113"/>
              <a:ext cx="342266" cy="378020"/>
              <a:chOff x="5153025" y="2384426"/>
              <a:chExt cx="1884363" cy="2081213"/>
            </a:xfrm>
            <a:solidFill>
              <a:srgbClr val="FFFFFF"/>
            </a:solidFill>
          </p:grpSpPr>
          <p:sp>
            <p:nvSpPr>
              <p:cNvPr id="36" name="Freeform 5"/>
              <p:cNvSpPr/>
              <p:nvPr/>
            </p:nvSpPr>
            <p:spPr bwMode="auto">
              <a:xfrm>
                <a:off x="5529263" y="2384426"/>
                <a:ext cx="377825" cy="763588"/>
              </a:xfrm>
              <a:custGeom>
                <a:avLst/>
                <a:gdLst>
                  <a:gd name="T0" fmla="*/ 252 w 373"/>
                  <a:gd name="T1" fmla="*/ 409 h 754"/>
                  <a:gd name="T2" fmla="*/ 187 w 373"/>
                  <a:gd name="T3" fmla="*/ 288 h 754"/>
                  <a:gd name="T4" fmla="*/ 252 w 373"/>
                  <a:gd name="T5" fmla="*/ 168 h 754"/>
                  <a:gd name="T6" fmla="*/ 252 w 373"/>
                  <a:gd name="T7" fmla="*/ 36 h 754"/>
                  <a:gd name="T8" fmla="*/ 121 w 373"/>
                  <a:gd name="T9" fmla="*/ 36 h 754"/>
                  <a:gd name="T10" fmla="*/ 0 w 373"/>
                  <a:gd name="T11" fmla="*/ 288 h 754"/>
                  <a:gd name="T12" fmla="*/ 121 w 373"/>
                  <a:gd name="T13" fmla="*/ 540 h 754"/>
                  <a:gd name="T14" fmla="*/ 187 w 373"/>
                  <a:gd name="T15" fmla="*/ 661 h 754"/>
                  <a:gd name="T16" fmla="*/ 280 w 373"/>
                  <a:gd name="T17" fmla="*/ 754 h 754"/>
                  <a:gd name="T18" fmla="*/ 373 w 373"/>
                  <a:gd name="T19" fmla="*/ 661 h 754"/>
                  <a:gd name="T20" fmla="*/ 252 w 373"/>
                  <a:gd name="T21" fmla="*/ 409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3" h="754">
                    <a:moveTo>
                      <a:pt x="252" y="409"/>
                    </a:moveTo>
                    <a:cubicBezTo>
                      <a:pt x="207" y="363"/>
                      <a:pt x="187" y="341"/>
                      <a:pt x="187" y="288"/>
                    </a:cubicBezTo>
                    <a:cubicBezTo>
                      <a:pt x="187" y="236"/>
                      <a:pt x="207" y="214"/>
                      <a:pt x="252" y="168"/>
                    </a:cubicBezTo>
                    <a:cubicBezTo>
                      <a:pt x="289" y="132"/>
                      <a:pt x="289" y="73"/>
                      <a:pt x="252" y="36"/>
                    </a:cubicBezTo>
                    <a:cubicBezTo>
                      <a:pt x="216" y="0"/>
                      <a:pt x="157" y="0"/>
                      <a:pt x="121" y="36"/>
                    </a:cubicBezTo>
                    <a:cubicBezTo>
                      <a:pt x="70" y="87"/>
                      <a:pt x="0" y="157"/>
                      <a:pt x="0" y="288"/>
                    </a:cubicBezTo>
                    <a:cubicBezTo>
                      <a:pt x="0" y="420"/>
                      <a:pt x="70" y="489"/>
                      <a:pt x="121" y="540"/>
                    </a:cubicBezTo>
                    <a:cubicBezTo>
                      <a:pt x="166" y="586"/>
                      <a:pt x="187" y="608"/>
                      <a:pt x="187" y="661"/>
                    </a:cubicBezTo>
                    <a:cubicBezTo>
                      <a:pt x="187" y="712"/>
                      <a:pt x="228" y="754"/>
                      <a:pt x="280" y="754"/>
                    </a:cubicBezTo>
                    <a:cubicBezTo>
                      <a:pt x="331" y="754"/>
                      <a:pt x="373" y="712"/>
                      <a:pt x="373" y="661"/>
                    </a:cubicBezTo>
                    <a:cubicBezTo>
                      <a:pt x="373" y="529"/>
                      <a:pt x="303" y="459"/>
                      <a:pt x="252" y="4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Open Sans" panose="020B0606030504020204"/>
                  <a:ea typeface="+mn-ea"/>
                  <a:cs typeface="+mn-cs"/>
                </a:endParaRPr>
              </a:p>
            </p:txBody>
          </p:sp>
          <p:sp>
            <p:nvSpPr>
              <p:cNvPr id="37" name="Freeform 6"/>
              <p:cNvSpPr/>
              <p:nvPr/>
            </p:nvSpPr>
            <p:spPr bwMode="auto">
              <a:xfrm>
                <a:off x="5970588" y="2384426"/>
                <a:ext cx="376238" cy="763588"/>
              </a:xfrm>
              <a:custGeom>
                <a:avLst/>
                <a:gdLst>
                  <a:gd name="T0" fmla="*/ 252 w 372"/>
                  <a:gd name="T1" fmla="*/ 409 h 754"/>
                  <a:gd name="T2" fmla="*/ 186 w 372"/>
                  <a:gd name="T3" fmla="*/ 288 h 754"/>
                  <a:gd name="T4" fmla="*/ 252 w 372"/>
                  <a:gd name="T5" fmla="*/ 168 h 754"/>
                  <a:gd name="T6" fmla="*/ 252 w 372"/>
                  <a:gd name="T7" fmla="*/ 36 h 754"/>
                  <a:gd name="T8" fmla="*/ 120 w 372"/>
                  <a:gd name="T9" fmla="*/ 36 h 754"/>
                  <a:gd name="T10" fmla="*/ 0 w 372"/>
                  <a:gd name="T11" fmla="*/ 288 h 754"/>
                  <a:gd name="T12" fmla="*/ 120 w 372"/>
                  <a:gd name="T13" fmla="*/ 540 h 754"/>
                  <a:gd name="T14" fmla="*/ 186 w 372"/>
                  <a:gd name="T15" fmla="*/ 661 h 754"/>
                  <a:gd name="T16" fmla="*/ 279 w 372"/>
                  <a:gd name="T17" fmla="*/ 754 h 754"/>
                  <a:gd name="T18" fmla="*/ 372 w 372"/>
                  <a:gd name="T19" fmla="*/ 661 h 754"/>
                  <a:gd name="T20" fmla="*/ 252 w 372"/>
                  <a:gd name="T21" fmla="*/ 409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2" h="754">
                    <a:moveTo>
                      <a:pt x="252" y="409"/>
                    </a:moveTo>
                    <a:cubicBezTo>
                      <a:pt x="206" y="363"/>
                      <a:pt x="186" y="341"/>
                      <a:pt x="186" y="288"/>
                    </a:cubicBezTo>
                    <a:cubicBezTo>
                      <a:pt x="186" y="236"/>
                      <a:pt x="206" y="214"/>
                      <a:pt x="252" y="168"/>
                    </a:cubicBezTo>
                    <a:cubicBezTo>
                      <a:pt x="288" y="132"/>
                      <a:pt x="288" y="73"/>
                      <a:pt x="252" y="36"/>
                    </a:cubicBezTo>
                    <a:cubicBezTo>
                      <a:pt x="216" y="0"/>
                      <a:pt x="157" y="0"/>
                      <a:pt x="120" y="36"/>
                    </a:cubicBezTo>
                    <a:cubicBezTo>
                      <a:pt x="69" y="87"/>
                      <a:pt x="0" y="157"/>
                      <a:pt x="0" y="288"/>
                    </a:cubicBezTo>
                    <a:cubicBezTo>
                      <a:pt x="0" y="420"/>
                      <a:pt x="69" y="489"/>
                      <a:pt x="120" y="540"/>
                    </a:cubicBezTo>
                    <a:cubicBezTo>
                      <a:pt x="166" y="586"/>
                      <a:pt x="186" y="608"/>
                      <a:pt x="186" y="661"/>
                    </a:cubicBezTo>
                    <a:cubicBezTo>
                      <a:pt x="186" y="712"/>
                      <a:pt x="228" y="754"/>
                      <a:pt x="279" y="754"/>
                    </a:cubicBezTo>
                    <a:cubicBezTo>
                      <a:pt x="331" y="754"/>
                      <a:pt x="372" y="712"/>
                      <a:pt x="372" y="661"/>
                    </a:cubicBezTo>
                    <a:cubicBezTo>
                      <a:pt x="372" y="529"/>
                      <a:pt x="303" y="459"/>
                      <a:pt x="252" y="4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Open Sans" panose="020B0606030504020204"/>
                  <a:ea typeface="+mn-ea"/>
                  <a:cs typeface="+mn-cs"/>
                </a:endParaRPr>
              </a:p>
            </p:txBody>
          </p:sp>
          <p:sp>
            <p:nvSpPr>
              <p:cNvPr id="38" name="Freeform 7"/>
              <p:cNvSpPr>
                <a:spLocks noEditPoints="1"/>
              </p:cNvSpPr>
              <p:nvPr/>
            </p:nvSpPr>
            <p:spPr bwMode="auto">
              <a:xfrm>
                <a:off x="5153025" y="3335340"/>
                <a:ext cx="1884363" cy="1130299"/>
              </a:xfrm>
              <a:custGeom>
                <a:avLst/>
                <a:gdLst>
                  <a:gd name="T0" fmla="*/ 1433 w 1862"/>
                  <a:gd name="T1" fmla="*/ 683 h 1117"/>
                  <a:gd name="T2" fmla="*/ 1521 w 1862"/>
                  <a:gd name="T3" fmla="*/ 683 h 1117"/>
                  <a:gd name="T4" fmla="*/ 1521 w 1862"/>
                  <a:gd name="T5" fmla="*/ 683 h 1117"/>
                  <a:gd name="T6" fmla="*/ 1862 w 1862"/>
                  <a:gd name="T7" fmla="*/ 341 h 1117"/>
                  <a:gd name="T8" fmla="*/ 1521 w 1862"/>
                  <a:gd name="T9" fmla="*/ 0 h 1117"/>
                  <a:gd name="T10" fmla="*/ 1396 w 1862"/>
                  <a:gd name="T11" fmla="*/ 0 h 1117"/>
                  <a:gd name="T12" fmla="*/ 155 w 1862"/>
                  <a:gd name="T13" fmla="*/ 0 h 1117"/>
                  <a:gd name="T14" fmla="*/ 62 w 1862"/>
                  <a:gd name="T15" fmla="*/ 93 h 1117"/>
                  <a:gd name="T16" fmla="*/ 62 w 1862"/>
                  <a:gd name="T17" fmla="*/ 403 h 1117"/>
                  <a:gd name="T18" fmla="*/ 296 w 1862"/>
                  <a:gd name="T19" fmla="*/ 931 h 1117"/>
                  <a:gd name="T20" fmla="*/ 93 w 1862"/>
                  <a:gd name="T21" fmla="*/ 931 h 1117"/>
                  <a:gd name="T22" fmla="*/ 0 w 1862"/>
                  <a:gd name="T23" fmla="*/ 1024 h 1117"/>
                  <a:gd name="T24" fmla="*/ 93 w 1862"/>
                  <a:gd name="T25" fmla="*/ 1117 h 1117"/>
                  <a:gd name="T26" fmla="*/ 776 w 1862"/>
                  <a:gd name="T27" fmla="*/ 1117 h 1117"/>
                  <a:gd name="T28" fmla="*/ 1459 w 1862"/>
                  <a:gd name="T29" fmla="*/ 1117 h 1117"/>
                  <a:gd name="T30" fmla="*/ 1552 w 1862"/>
                  <a:gd name="T31" fmla="*/ 1024 h 1117"/>
                  <a:gd name="T32" fmla="*/ 1459 w 1862"/>
                  <a:gd name="T33" fmla="*/ 931 h 1117"/>
                  <a:gd name="T34" fmla="*/ 1256 w 1862"/>
                  <a:gd name="T35" fmla="*/ 931 h 1117"/>
                  <a:gd name="T36" fmla="*/ 1433 w 1862"/>
                  <a:gd name="T37" fmla="*/ 683 h 1117"/>
                  <a:gd name="T38" fmla="*/ 1490 w 1862"/>
                  <a:gd name="T39" fmla="*/ 403 h 1117"/>
                  <a:gd name="T40" fmla="*/ 1490 w 1862"/>
                  <a:gd name="T41" fmla="*/ 186 h 1117"/>
                  <a:gd name="T42" fmla="*/ 1521 w 1862"/>
                  <a:gd name="T43" fmla="*/ 186 h 1117"/>
                  <a:gd name="T44" fmla="*/ 1676 w 1862"/>
                  <a:gd name="T45" fmla="*/ 341 h 1117"/>
                  <a:gd name="T46" fmla="*/ 1521 w 1862"/>
                  <a:gd name="T47" fmla="*/ 496 h 1117"/>
                  <a:gd name="T48" fmla="*/ 1520 w 1862"/>
                  <a:gd name="T49" fmla="*/ 496 h 1117"/>
                  <a:gd name="T50" fmla="*/ 1483 w 1862"/>
                  <a:gd name="T51" fmla="*/ 496 h 1117"/>
                  <a:gd name="T52" fmla="*/ 1490 w 1862"/>
                  <a:gd name="T53" fmla="*/ 403 h 1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62" h="1117">
                    <a:moveTo>
                      <a:pt x="1433" y="683"/>
                    </a:moveTo>
                    <a:cubicBezTo>
                      <a:pt x="1521" y="683"/>
                      <a:pt x="1521" y="683"/>
                      <a:pt x="1521" y="683"/>
                    </a:cubicBezTo>
                    <a:cubicBezTo>
                      <a:pt x="1521" y="683"/>
                      <a:pt x="1521" y="683"/>
                      <a:pt x="1521" y="683"/>
                    </a:cubicBezTo>
                    <a:cubicBezTo>
                      <a:pt x="1709" y="682"/>
                      <a:pt x="1862" y="529"/>
                      <a:pt x="1862" y="341"/>
                    </a:cubicBezTo>
                    <a:cubicBezTo>
                      <a:pt x="1862" y="153"/>
                      <a:pt x="1709" y="0"/>
                      <a:pt x="1521" y="0"/>
                    </a:cubicBezTo>
                    <a:cubicBezTo>
                      <a:pt x="1396" y="0"/>
                      <a:pt x="1396" y="0"/>
                      <a:pt x="1396" y="0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04" y="0"/>
                      <a:pt x="62" y="42"/>
                      <a:pt x="62" y="93"/>
                    </a:cubicBezTo>
                    <a:cubicBezTo>
                      <a:pt x="62" y="403"/>
                      <a:pt x="62" y="403"/>
                      <a:pt x="62" y="403"/>
                    </a:cubicBezTo>
                    <a:cubicBezTo>
                      <a:pt x="62" y="612"/>
                      <a:pt x="152" y="800"/>
                      <a:pt x="296" y="931"/>
                    </a:cubicBezTo>
                    <a:cubicBezTo>
                      <a:pt x="93" y="931"/>
                      <a:pt x="93" y="931"/>
                      <a:pt x="93" y="931"/>
                    </a:cubicBezTo>
                    <a:cubicBezTo>
                      <a:pt x="42" y="931"/>
                      <a:pt x="0" y="972"/>
                      <a:pt x="0" y="1024"/>
                    </a:cubicBezTo>
                    <a:cubicBezTo>
                      <a:pt x="0" y="1075"/>
                      <a:pt x="42" y="1117"/>
                      <a:pt x="93" y="1117"/>
                    </a:cubicBezTo>
                    <a:cubicBezTo>
                      <a:pt x="776" y="1117"/>
                      <a:pt x="776" y="1117"/>
                      <a:pt x="776" y="1117"/>
                    </a:cubicBezTo>
                    <a:cubicBezTo>
                      <a:pt x="1459" y="1117"/>
                      <a:pt x="1459" y="1117"/>
                      <a:pt x="1459" y="1117"/>
                    </a:cubicBezTo>
                    <a:cubicBezTo>
                      <a:pt x="1510" y="1117"/>
                      <a:pt x="1552" y="1075"/>
                      <a:pt x="1552" y="1024"/>
                    </a:cubicBezTo>
                    <a:cubicBezTo>
                      <a:pt x="1552" y="972"/>
                      <a:pt x="1510" y="931"/>
                      <a:pt x="1459" y="931"/>
                    </a:cubicBezTo>
                    <a:cubicBezTo>
                      <a:pt x="1256" y="931"/>
                      <a:pt x="1256" y="931"/>
                      <a:pt x="1256" y="931"/>
                    </a:cubicBezTo>
                    <a:cubicBezTo>
                      <a:pt x="1331" y="862"/>
                      <a:pt x="1392" y="778"/>
                      <a:pt x="1433" y="683"/>
                    </a:cubicBezTo>
                    <a:close/>
                    <a:moveTo>
                      <a:pt x="1490" y="403"/>
                    </a:moveTo>
                    <a:cubicBezTo>
                      <a:pt x="1490" y="186"/>
                      <a:pt x="1490" y="186"/>
                      <a:pt x="1490" y="186"/>
                    </a:cubicBezTo>
                    <a:cubicBezTo>
                      <a:pt x="1521" y="186"/>
                      <a:pt x="1521" y="186"/>
                      <a:pt x="1521" y="186"/>
                    </a:cubicBezTo>
                    <a:cubicBezTo>
                      <a:pt x="1606" y="186"/>
                      <a:pt x="1676" y="256"/>
                      <a:pt x="1676" y="341"/>
                    </a:cubicBezTo>
                    <a:cubicBezTo>
                      <a:pt x="1676" y="427"/>
                      <a:pt x="1606" y="496"/>
                      <a:pt x="1521" y="496"/>
                    </a:cubicBezTo>
                    <a:cubicBezTo>
                      <a:pt x="1521" y="496"/>
                      <a:pt x="1521" y="496"/>
                      <a:pt x="1520" y="496"/>
                    </a:cubicBezTo>
                    <a:cubicBezTo>
                      <a:pt x="1483" y="496"/>
                      <a:pt x="1483" y="496"/>
                      <a:pt x="1483" y="496"/>
                    </a:cubicBezTo>
                    <a:cubicBezTo>
                      <a:pt x="1487" y="466"/>
                      <a:pt x="1490" y="435"/>
                      <a:pt x="1490" y="4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Open Sans" panose="020B0606030504020204"/>
                  <a:ea typeface="+mn-ea"/>
                  <a:cs typeface="+mn-cs"/>
                </a:endParaRPr>
              </a:p>
            </p:txBody>
          </p:sp>
        </p:grpSp>
        <p:sp>
          <p:nvSpPr>
            <p:cNvPr id="39" name="TextBox 66"/>
            <p:cNvSpPr txBox="1"/>
            <p:nvPr/>
          </p:nvSpPr>
          <p:spPr>
            <a:xfrm>
              <a:off x="5773106" y="3289632"/>
              <a:ext cx="718145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armonyOS Sans SC Black"/>
                  <a:ea typeface="+mj-ea"/>
                  <a:cs typeface="+mn-cs"/>
                </a:rPr>
                <a:t>重点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armonyOS Sans SC Black"/>
                <a:ea typeface="+mj-ea"/>
                <a:cs typeface="+mn-cs"/>
              </a:endParaRPr>
            </a:p>
          </p:txBody>
        </p:sp>
        <p:sp>
          <p:nvSpPr>
            <p:cNvPr id="40" name="TextBox 48"/>
            <p:cNvSpPr txBox="1"/>
            <p:nvPr/>
          </p:nvSpPr>
          <p:spPr>
            <a:xfrm>
              <a:off x="1951038" y="2176641"/>
              <a:ext cx="2152650" cy="3672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457200" rtl="0" eaLnBrk="1" fontAlgn="base" latinLnBrk="0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HarmonyOS Sans SC"/>
                  <a:cs typeface="+mn-cs"/>
                </a:rPr>
                <a:t>项目的定义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armonyOS Sans SC"/>
                <a:cs typeface="+mn-cs"/>
              </a:endParaRPr>
            </a:p>
          </p:txBody>
        </p:sp>
        <p:sp>
          <p:nvSpPr>
            <p:cNvPr id="42" name="TextBox 45"/>
            <p:cNvSpPr txBox="1"/>
            <p:nvPr/>
          </p:nvSpPr>
          <p:spPr>
            <a:xfrm>
              <a:off x="1951038" y="3933196"/>
              <a:ext cx="2152650" cy="3672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457200" rtl="0" eaLnBrk="1" fontAlgn="base" latinLnBrk="0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b="1" dirty="0">
                  <a:solidFill>
                    <a:schemeClr val="accent1"/>
                  </a:solidFill>
                  <a:latin typeface="HarmonyOS Sans SC"/>
                </a:rPr>
                <a:t>IT</a:t>
              </a:r>
              <a:r>
                <a:rPr lang="zh-CN" altLang="en-US" sz="2000" b="1" dirty="0">
                  <a:solidFill>
                    <a:schemeClr val="accent1"/>
                  </a:solidFill>
                  <a:latin typeface="HarmonyOS Sans SC"/>
                </a:rPr>
                <a:t>项目的独有特征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armonyOS Sans SC"/>
                <a:cs typeface="+mn-cs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945437" y="3990518"/>
              <a:ext cx="2295525" cy="7679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b="1" dirty="0">
                  <a:solidFill>
                    <a:schemeClr val="accent1"/>
                  </a:solidFill>
                  <a:latin typeface="HarmonyOS Sans SC"/>
                </a:rPr>
                <a:t>PMBOK</a:t>
              </a:r>
              <a:r>
                <a:rPr lang="zh-CN" altLang="en-US" sz="2000" b="1" dirty="0">
                  <a:solidFill>
                    <a:schemeClr val="accent1"/>
                  </a:solidFill>
                  <a:latin typeface="HarmonyOS Sans SC"/>
                </a:rPr>
                <a:t>知识体系</a:t>
              </a:r>
              <a:r>
                <a:rPr lang="en-US" altLang="zh-CN" sz="2000" b="1" dirty="0">
                  <a:solidFill>
                    <a:schemeClr val="accent1"/>
                  </a:solidFill>
                  <a:latin typeface="HarmonyOS Sans SC"/>
                </a:rPr>
                <a:t>(</a:t>
              </a:r>
              <a:r>
                <a:rPr lang="zh-CN" altLang="en-US" sz="2000" b="1" dirty="0">
                  <a:solidFill>
                    <a:schemeClr val="accent1"/>
                  </a:solidFill>
                  <a:latin typeface="HarmonyOS Sans SC"/>
                </a:rPr>
                <a:t>了解基本概念</a:t>
              </a:r>
              <a:r>
                <a:rPr lang="en-US" altLang="zh-CN" sz="2000" b="1" dirty="0">
                  <a:solidFill>
                    <a:schemeClr val="accent1"/>
                  </a:solidFill>
                  <a:latin typeface="HarmonyOS Sans SC"/>
                </a:rPr>
                <a:t>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armonyOS Sans SC"/>
                <a:cs typeface="+mn-cs"/>
              </a:endParaRP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7737475" y="2176641"/>
              <a:ext cx="2295525" cy="3672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schemeClr val="accent1"/>
                  </a:solidFill>
                  <a:latin typeface="HarmonyOS Sans SC"/>
                </a:rPr>
                <a:t>项目的特征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armonyOS Sans SC"/>
                <a:cs typeface="+mn-cs"/>
              </a:endParaRPr>
            </a:p>
          </p:txBody>
        </p:sp>
        <p:sp>
          <p:nvSpPr>
            <p:cNvPr id="4" name="TextBox 48"/>
            <p:cNvSpPr txBox="1"/>
            <p:nvPr/>
          </p:nvSpPr>
          <p:spPr>
            <a:xfrm>
              <a:off x="1951038" y="2917028"/>
              <a:ext cx="2451735" cy="8032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p>
              <a:pPr marL="0" marR="0" lvl="0" indent="0" algn="r" defTabSz="457200" rtl="0" eaLnBrk="1" fontAlgn="base" latinLnBrk="0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HarmonyOS Sans SC"/>
                  <a:cs typeface="+mn-cs"/>
                </a:rPr>
                <a:t>项目与日常运作的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HarmonyOS Sans SC"/>
                  <a:cs typeface="+mn-cs"/>
                </a:rPr>
                <a:t>区别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armonyOS Sans SC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67475" y="2876550"/>
            <a:ext cx="4286250" cy="1104900"/>
          </a:xfrm>
        </p:spPr>
        <p:txBody>
          <a:bodyPr/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项目的概念</a:t>
            </a:r>
            <a:endParaRPr lang="en-US" altLang="zh-CN" sz="4800" dirty="0">
              <a:solidFill>
                <a:schemeClr val="bg1"/>
              </a:solidFill>
            </a:endParaRPr>
          </a:p>
          <a:p>
            <a:pPr algn="dist"/>
            <a:r>
              <a:rPr lang="en-US" altLang="zh-CN" sz="2000" b="1" dirty="0">
                <a:solidFill>
                  <a:schemeClr val="bg1"/>
                </a:solidFill>
              </a:rPr>
              <a:t>Concept of the Project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algn="ctr"/>
            <a:endParaRPr lang="zh-CN" altLang="en-US" sz="4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PART 01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项目的定义</a:t>
            </a:r>
            <a:endParaRPr lang="zh-CN" altLang="en-US" dirty="0"/>
          </a:p>
        </p:txBody>
      </p:sp>
      <p:sp>
        <p:nvSpPr>
          <p:cNvPr id="4" name="矩形: 圆角 3"/>
          <p:cNvSpPr/>
          <p:nvPr/>
        </p:nvSpPr>
        <p:spPr>
          <a:xfrm>
            <a:off x="4125467" y="1601105"/>
            <a:ext cx="5904357" cy="812483"/>
          </a:xfrm>
          <a:prstGeom prst="roundRect">
            <a:avLst>
              <a:gd name="adj" fmla="val 12485"/>
            </a:avLst>
          </a:prstGeom>
          <a:solidFill>
            <a:schemeClr val="bg1"/>
          </a:solidFill>
          <a:ln>
            <a:noFill/>
          </a:ln>
          <a:effectLst>
            <a:outerShdw blurRad="203200" sx="102000" sy="102000" algn="ctr" rotWithShape="0">
              <a:schemeClr val="accent1">
                <a:lumMod val="90000"/>
                <a:lumOff val="1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4125467" y="2988812"/>
            <a:ext cx="5904357" cy="812483"/>
          </a:xfrm>
          <a:prstGeom prst="roundRect">
            <a:avLst>
              <a:gd name="adj" fmla="val 12485"/>
            </a:avLst>
          </a:prstGeom>
          <a:solidFill>
            <a:schemeClr val="bg1"/>
          </a:solidFill>
          <a:ln>
            <a:noFill/>
          </a:ln>
          <a:effectLst>
            <a:outerShdw blurRad="203200" sx="102000" sy="102000" algn="ctr" rotWithShape="0">
              <a:schemeClr val="accent1">
                <a:lumMod val="90000"/>
                <a:lumOff val="1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4125467" y="4486961"/>
            <a:ext cx="5904357" cy="812483"/>
          </a:xfrm>
          <a:prstGeom prst="roundRect">
            <a:avLst>
              <a:gd name="adj" fmla="val 11313"/>
            </a:avLst>
          </a:prstGeom>
          <a:solidFill>
            <a:schemeClr val="bg1"/>
          </a:solidFill>
          <a:ln>
            <a:noFill/>
          </a:ln>
          <a:effectLst>
            <a:outerShdw blurRad="203200" sx="102000" sy="102000" algn="ctr" rotWithShape="0">
              <a:schemeClr val="accent1">
                <a:lumMod val="90000"/>
                <a:lumOff val="1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81075" y="2152650"/>
            <a:ext cx="2314575" cy="231457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28600" dist="114300" dir="5400000" algn="t" rotWithShape="0">
              <a:schemeClr val="accent1">
                <a:lumMod val="90000"/>
                <a:lumOff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左大括号 8"/>
          <p:cNvSpPr/>
          <p:nvPr/>
        </p:nvSpPr>
        <p:spPr>
          <a:xfrm>
            <a:off x="3612832" y="1490662"/>
            <a:ext cx="320993" cy="3819525"/>
          </a:xfrm>
          <a:prstGeom prst="leftBrace">
            <a:avLst>
              <a:gd name="adj1" fmla="val 65304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216082" y="1561535"/>
            <a:ext cx="673418" cy="67341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81143" y="1664500"/>
            <a:ext cx="4649597" cy="8595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在既定的资源和要求的限制下，为实现某种目标而相互联系的一次性的工作任务。</a:t>
            </a:r>
            <a:endParaRPr lang="zh-CN" alt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12" name="lab-flask_77311"/>
          <p:cNvSpPr/>
          <p:nvPr/>
        </p:nvSpPr>
        <p:spPr>
          <a:xfrm>
            <a:off x="4427089" y="1727945"/>
            <a:ext cx="228731" cy="318246"/>
          </a:xfrm>
          <a:custGeom>
            <a:avLst/>
            <a:gdLst>
              <a:gd name="connsiteX0" fmla="*/ 264916 w 435254"/>
              <a:gd name="connsiteY0" fmla="*/ 387002 h 605592"/>
              <a:gd name="connsiteX1" fmla="*/ 232980 w 435254"/>
              <a:gd name="connsiteY1" fmla="*/ 444284 h 605592"/>
              <a:gd name="connsiteX2" fmla="*/ 290446 w 435254"/>
              <a:gd name="connsiteY2" fmla="*/ 476076 h 605592"/>
              <a:gd name="connsiteX3" fmla="*/ 322289 w 435254"/>
              <a:gd name="connsiteY3" fmla="*/ 418794 h 605592"/>
              <a:gd name="connsiteX4" fmla="*/ 264916 w 435254"/>
              <a:gd name="connsiteY4" fmla="*/ 387002 h 605592"/>
              <a:gd name="connsiteX5" fmla="*/ 139402 w 435254"/>
              <a:gd name="connsiteY5" fmla="*/ 338432 h 605592"/>
              <a:gd name="connsiteX6" fmla="*/ 295830 w 435254"/>
              <a:gd name="connsiteY6" fmla="*/ 338432 h 605592"/>
              <a:gd name="connsiteX7" fmla="*/ 380961 w 435254"/>
              <a:gd name="connsiteY7" fmla="*/ 497395 h 605592"/>
              <a:gd name="connsiteX8" fmla="*/ 379940 w 435254"/>
              <a:gd name="connsiteY8" fmla="*/ 538271 h 605592"/>
              <a:gd name="connsiteX9" fmla="*/ 344291 w 435254"/>
              <a:gd name="connsiteY9" fmla="*/ 558384 h 605592"/>
              <a:gd name="connsiteX10" fmla="*/ 90941 w 435254"/>
              <a:gd name="connsiteY10" fmla="*/ 558384 h 605592"/>
              <a:gd name="connsiteX11" fmla="*/ 55385 w 435254"/>
              <a:gd name="connsiteY11" fmla="*/ 538271 h 605592"/>
              <a:gd name="connsiteX12" fmla="*/ 54364 w 435254"/>
              <a:gd name="connsiteY12" fmla="*/ 497395 h 605592"/>
              <a:gd name="connsiteX13" fmla="*/ 206517 w 435254"/>
              <a:gd name="connsiteY13" fmla="*/ 242939 h 605592"/>
              <a:gd name="connsiteX14" fmla="*/ 242338 w 435254"/>
              <a:gd name="connsiteY14" fmla="*/ 262869 h 605592"/>
              <a:gd name="connsiteX15" fmla="*/ 222386 w 435254"/>
              <a:gd name="connsiteY15" fmla="*/ 298651 h 605592"/>
              <a:gd name="connsiteX16" fmla="*/ 186565 w 435254"/>
              <a:gd name="connsiteY16" fmla="*/ 278813 h 605592"/>
              <a:gd name="connsiteX17" fmla="*/ 206517 w 435254"/>
              <a:gd name="connsiteY17" fmla="*/ 242939 h 605592"/>
              <a:gd name="connsiteX18" fmla="*/ 247634 w 435254"/>
              <a:gd name="connsiteY18" fmla="*/ 115529 h 605592"/>
              <a:gd name="connsiteX19" fmla="*/ 277725 w 435254"/>
              <a:gd name="connsiteY19" fmla="*/ 132203 h 605592"/>
              <a:gd name="connsiteX20" fmla="*/ 261007 w 435254"/>
              <a:gd name="connsiteY20" fmla="*/ 162123 h 605592"/>
              <a:gd name="connsiteX21" fmla="*/ 231009 w 435254"/>
              <a:gd name="connsiteY21" fmla="*/ 145542 h 605592"/>
              <a:gd name="connsiteX22" fmla="*/ 247634 w 435254"/>
              <a:gd name="connsiteY22" fmla="*/ 115529 h 605592"/>
              <a:gd name="connsiteX23" fmla="*/ 150273 w 435254"/>
              <a:gd name="connsiteY23" fmla="*/ 71748 h 605592"/>
              <a:gd name="connsiteX24" fmla="*/ 150273 w 435254"/>
              <a:gd name="connsiteY24" fmla="*/ 263353 h 605592"/>
              <a:gd name="connsiteX25" fmla="*/ 32555 w 435254"/>
              <a:gd name="connsiteY25" fmla="*/ 483510 h 605592"/>
              <a:gd name="connsiteX26" fmla="*/ 34134 w 435254"/>
              <a:gd name="connsiteY26" fmla="*/ 548769 h 605592"/>
              <a:gd name="connsiteX27" fmla="*/ 90950 w 435254"/>
              <a:gd name="connsiteY27" fmla="*/ 580935 h 605592"/>
              <a:gd name="connsiteX28" fmla="*/ 344304 w 435254"/>
              <a:gd name="connsiteY28" fmla="*/ 580935 h 605592"/>
              <a:gd name="connsiteX29" fmla="*/ 401120 w 435254"/>
              <a:gd name="connsiteY29" fmla="*/ 548769 h 605592"/>
              <a:gd name="connsiteX30" fmla="*/ 402791 w 435254"/>
              <a:gd name="connsiteY30" fmla="*/ 483510 h 605592"/>
              <a:gd name="connsiteX31" fmla="*/ 284981 w 435254"/>
              <a:gd name="connsiteY31" fmla="*/ 263353 h 605592"/>
              <a:gd name="connsiteX32" fmla="*/ 284981 w 435254"/>
              <a:gd name="connsiteY32" fmla="*/ 71748 h 605592"/>
              <a:gd name="connsiteX33" fmla="*/ 96799 w 435254"/>
              <a:gd name="connsiteY33" fmla="*/ 0 h 605592"/>
              <a:gd name="connsiteX34" fmla="*/ 337527 w 435254"/>
              <a:gd name="connsiteY34" fmla="*/ 0 h 605592"/>
              <a:gd name="connsiteX35" fmla="*/ 373548 w 435254"/>
              <a:gd name="connsiteY35" fmla="*/ 35874 h 605592"/>
              <a:gd name="connsiteX36" fmla="*/ 337527 w 435254"/>
              <a:gd name="connsiteY36" fmla="*/ 71748 h 605592"/>
              <a:gd name="connsiteX37" fmla="*/ 309768 w 435254"/>
              <a:gd name="connsiteY37" fmla="*/ 71748 h 605592"/>
              <a:gd name="connsiteX38" fmla="*/ 309768 w 435254"/>
              <a:gd name="connsiteY38" fmla="*/ 257235 h 605592"/>
              <a:gd name="connsiteX39" fmla="*/ 424608 w 435254"/>
              <a:gd name="connsiteY39" fmla="*/ 471923 h 605592"/>
              <a:gd name="connsiteX40" fmla="*/ 422380 w 435254"/>
              <a:gd name="connsiteY40" fmla="*/ 561468 h 605592"/>
              <a:gd name="connsiteX41" fmla="*/ 344304 w 435254"/>
              <a:gd name="connsiteY41" fmla="*/ 605592 h 605592"/>
              <a:gd name="connsiteX42" fmla="*/ 90950 w 435254"/>
              <a:gd name="connsiteY42" fmla="*/ 605592 h 605592"/>
              <a:gd name="connsiteX43" fmla="*/ 12874 w 435254"/>
              <a:gd name="connsiteY43" fmla="*/ 561468 h 605592"/>
              <a:gd name="connsiteX44" fmla="*/ 10646 w 435254"/>
              <a:gd name="connsiteY44" fmla="*/ 471923 h 605592"/>
              <a:gd name="connsiteX45" fmla="*/ 125579 w 435254"/>
              <a:gd name="connsiteY45" fmla="*/ 257235 h 605592"/>
              <a:gd name="connsiteX46" fmla="*/ 125579 w 435254"/>
              <a:gd name="connsiteY46" fmla="*/ 71748 h 605592"/>
              <a:gd name="connsiteX47" fmla="*/ 96799 w 435254"/>
              <a:gd name="connsiteY47" fmla="*/ 71748 h 605592"/>
              <a:gd name="connsiteX48" fmla="*/ 61799 w 435254"/>
              <a:gd name="connsiteY48" fmla="*/ 35874 h 605592"/>
              <a:gd name="connsiteX49" fmla="*/ 96799 w 435254"/>
              <a:gd name="connsiteY49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35254" h="605592">
                <a:moveTo>
                  <a:pt x="264916" y="387002"/>
                </a:moveTo>
                <a:cubicBezTo>
                  <a:pt x="240222" y="393953"/>
                  <a:pt x="225925" y="419628"/>
                  <a:pt x="232980" y="444284"/>
                </a:cubicBezTo>
                <a:cubicBezTo>
                  <a:pt x="240036" y="468846"/>
                  <a:pt x="265752" y="483120"/>
                  <a:pt x="290446" y="476076"/>
                </a:cubicBezTo>
                <a:cubicBezTo>
                  <a:pt x="315048" y="469032"/>
                  <a:pt x="329344" y="443357"/>
                  <a:pt x="322289" y="418794"/>
                </a:cubicBezTo>
                <a:cubicBezTo>
                  <a:pt x="315233" y="394139"/>
                  <a:pt x="289518" y="379957"/>
                  <a:pt x="264916" y="387002"/>
                </a:cubicBezTo>
                <a:close/>
                <a:moveTo>
                  <a:pt x="139402" y="338432"/>
                </a:moveTo>
                <a:lnTo>
                  <a:pt x="295830" y="338432"/>
                </a:lnTo>
                <a:lnTo>
                  <a:pt x="380961" y="497395"/>
                </a:lnTo>
                <a:cubicBezTo>
                  <a:pt x="387831" y="510278"/>
                  <a:pt x="387367" y="525758"/>
                  <a:pt x="379940" y="538271"/>
                </a:cubicBezTo>
                <a:cubicBezTo>
                  <a:pt x="372420" y="550784"/>
                  <a:pt x="358866" y="558384"/>
                  <a:pt x="344291" y="558384"/>
                </a:cubicBezTo>
                <a:lnTo>
                  <a:pt x="90941" y="558384"/>
                </a:lnTo>
                <a:cubicBezTo>
                  <a:pt x="76366" y="558384"/>
                  <a:pt x="62905" y="550784"/>
                  <a:pt x="55385" y="538271"/>
                </a:cubicBezTo>
                <a:cubicBezTo>
                  <a:pt x="47865" y="525758"/>
                  <a:pt x="47494" y="510278"/>
                  <a:pt x="54364" y="497395"/>
                </a:cubicBezTo>
                <a:close/>
                <a:moveTo>
                  <a:pt x="206517" y="242939"/>
                </a:moveTo>
                <a:cubicBezTo>
                  <a:pt x="221829" y="238582"/>
                  <a:pt x="237884" y="247481"/>
                  <a:pt x="242338" y="262869"/>
                </a:cubicBezTo>
                <a:cubicBezTo>
                  <a:pt x="246700" y="278257"/>
                  <a:pt x="237791" y="294201"/>
                  <a:pt x="222386" y="298651"/>
                </a:cubicBezTo>
                <a:cubicBezTo>
                  <a:pt x="206981" y="303008"/>
                  <a:pt x="191019" y="294109"/>
                  <a:pt x="186565" y="278813"/>
                </a:cubicBezTo>
                <a:cubicBezTo>
                  <a:pt x="182203" y="263425"/>
                  <a:pt x="191112" y="247388"/>
                  <a:pt x="206517" y="242939"/>
                </a:cubicBezTo>
                <a:close/>
                <a:moveTo>
                  <a:pt x="247634" y="115529"/>
                </a:moveTo>
                <a:cubicBezTo>
                  <a:pt x="260543" y="111917"/>
                  <a:pt x="274010" y="119327"/>
                  <a:pt x="277725" y="132203"/>
                </a:cubicBezTo>
                <a:cubicBezTo>
                  <a:pt x="281347" y="145079"/>
                  <a:pt x="273917" y="158418"/>
                  <a:pt x="261007" y="162123"/>
                </a:cubicBezTo>
                <a:cubicBezTo>
                  <a:pt x="248191" y="165829"/>
                  <a:pt x="234724" y="158326"/>
                  <a:pt x="231009" y="145542"/>
                </a:cubicBezTo>
                <a:cubicBezTo>
                  <a:pt x="227294" y="132666"/>
                  <a:pt x="234817" y="119235"/>
                  <a:pt x="247634" y="115529"/>
                </a:cubicBezTo>
                <a:close/>
                <a:moveTo>
                  <a:pt x="150273" y="71748"/>
                </a:moveTo>
                <a:lnTo>
                  <a:pt x="150273" y="263353"/>
                </a:lnTo>
                <a:lnTo>
                  <a:pt x="32555" y="483510"/>
                </a:lnTo>
                <a:cubicBezTo>
                  <a:pt x="21601" y="503903"/>
                  <a:pt x="22251" y="528931"/>
                  <a:pt x="34134" y="548769"/>
                </a:cubicBezTo>
                <a:cubicBezTo>
                  <a:pt x="46017" y="568606"/>
                  <a:pt x="67834" y="580935"/>
                  <a:pt x="90950" y="580935"/>
                </a:cubicBezTo>
                <a:lnTo>
                  <a:pt x="344304" y="580935"/>
                </a:lnTo>
                <a:cubicBezTo>
                  <a:pt x="367420" y="580935"/>
                  <a:pt x="389237" y="568606"/>
                  <a:pt x="401120" y="548769"/>
                </a:cubicBezTo>
                <a:cubicBezTo>
                  <a:pt x="413096" y="528931"/>
                  <a:pt x="413653" y="503903"/>
                  <a:pt x="402791" y="483510"/>
                </a:cubicBezTo>
                <a:lnTo>
                  <a:pt x="284981" y="263353"/>
                </a:lnTo>
                <a:lnTo>
                  <a:pt x="284981" y="71748"/>
                </a:lnTo>
                <a:close/>
                <a:moveTo>
                  <a:pt x="96799" y="0"/>
                </a:moveTo>
                <a:lnTo>
                  <a:pt x="337527" y="0"/>
                </a:lnTo>
                <a:cubicBezTo>
                  <a:pt x="357394" y="0"/>
                  <a:pt x="373548" y="16036"/>
                  <a:pt x="373548" y="35874"/>
                </a:cubicBezTo>
                <a:cubicBezTo>
                  <a:pt x="373548" y="55711"/>
                  <a:pt x="357394" y="71748"/>
                  <a:pt x="337527" y="71748"/>
                </a:cubicBezTo>
                <a:lnTo>
                  <a:pt x="309768" y="71748"/>
                </a:lnTo>
                <a:lnTo>
                  <a:pt x="309768" y="257235"/>
                </a:lnTo>
                <a:lnTo>
                  <a:pt x="424608" y="471923"/>
                </a:lnTo>
                <a:cubicBezTo>
                  <a:pt x="439555" y="499917"/>
                  <a:pt x="438719" y="534215"/>
                  <a:pt x="422380" y="561468"/>
                </a:cubicBezTo>
                <a:cubicBezTo>
                  <a:pt x="406041" y="588721"/>
                  <a:pt x="376147" y="605592"/>
                  <a:pt x="344304" y="605592"/>
                </a:cubicBezTo>
                <a:lnTo>
                  <a:pt x="90950" y="605592"/>
                </a:lnTo>
                <a:cubicBezTo>
                  <a:pt x="59200" y="605592"/>
                  <a:pt x="29213" y="588721"/>
                  <a:pt x="12874" y="561468"/>
                </a:cubicBezTo>
                <a:cubicBezTo>
                  <a:pt x="-3465" y="534215"/>
                  <a:pt x="-4301" y="499917"/>
                  <a:pt x="10646" y="471923"/>
                </a:cubicBezTo>
                <a:lnTo>
                  <a:pt x="125579" y="257235"/>
                </a:lnTo>
                <a:lnTo>
                  <a:pt x="125579" y="71748"/>
                </a:lnTo>
                <a:lnTo>
                  <a:pt x="96799" y="71748"/>
                </a:lnTo>
                <a:cubicBezTo>
                  <a:pt x="77396" y="71284"/>
                  <a:pt x="61799" y="55433"/>
                  <a:pt x="61799" y="35874"/>
                </a:cubicBezTo>
                <a:cubicBezTo>
                  <a:pt x="61799" y="16407"/>
                  <a:pt x="77396" y="556"/>
                  <a:pt x="967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椭圆 12"/>
          <p:cNvSpPr/>
          <p:nvPr/>
        </p:nvSpPr>
        <p:spPr>
          <a:xfrm>
            <a:off x="4216082" y="3059685"/>
            <a:ext cx="673418" cy="67341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80508" y="3093579"/>
            <a:ext cx="4772469" cy="6394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/>
              <a:t>为提供一项独特产品、服务或成果所进行的</a:t>
            </a:r>
            <a:r>
              <a:rPr lang="zh-CN" altLang="en-US" sz="1600" dirty="0"/>
              <a:t>临时性工作。</a:t>
            </a:r>
            <a:endParaRPr lang="en-US" altLang="zh-CN" sz="1600" dirty="0"/>
          </a:p>
        </p:txBody>
      </p:sp>
      <p:sp>
        <p:nvSpPr>
          <p:cNvPr id="15" name="lab-flask_77311"/>
          <p:cNvSpPr/>
          <p:nvPr/>
        </p:nvSpPr>
        <p:spPr>
          <a:xfrm>
            <a:off x="4382332" y="3287085"/>
            <a:ext cx="318245" cy="196265"/>
          </a:xfrm>
          <a:custGeom>
            <a:avLst/>
            <a:gdLst>
              <a:gd name="connsiteX0" fmla="*/ 93338 w 608536"/>
              <a:gd name="connsiteY0" fmla="*/ 167235 h 375291"/>
              <a:gd name="connsiteX1" fmla="*/ 292893 w 608536"/>
              <a:gd name="connsiteY1" fmla="*/ 244637 h 375291"/>
              <a:gd name="connsiteX2" fmla="*/ 305814 w 608536"/>
              <a:gd name="connsiteY2" fmla="*/ 244637 h 375291"/>
              <a:gd name="connsiteX3" fmla="*/ 503933 w 608536"/>
              <a:gd name="connsiteY3" fmla="*/ 167235 h 375291"/>
              <a:gd name="connsiteX4" fmla="*/ 503933 w 608536"/>
              <a:gd name="connsiteY4" fmla="*/ 244637 h 375291"/>
              <a:gd name="connsiteX5" fmla="*/ 298636 w 608536"/>
              <a:gd name="connsiteY5" fmla="*/ 356439 h 375291"/>
              <a:gd name="connsiteX6" fmla="*/ 93338 w 608536"/>
              <a:gd name="connsiteY6" fmla="*/ 244637 h 375291"/>
              <a:gd name="connsiteX7" fmla="*/ 93338 w 608536"/>
              <a:gd name="connsiteY7" fmla="*/ 167235 h 375291"/>
              <a:gd name="connsiteX8" fmla="*/ 292786 w 608536"/>
              <a:gd name="connsiteY8" fmla="*/ 1075 h 375291"/>
              <a:gd name="connsiteX9" fmla="*/ 304268 w 608536"/>
              <a:gd name="connsiteY9" fmla="*/ 1075 h 375291"/>
              <a:gd name="connsiteX10" fmla="*/ 595619 w 608536"/>
              <a:gd name="connsiteY10" fmla="*/ 102873 h 375291"/>
              <a:gd name="connsiteX11" fmla="*/ 598490 w 608536"/>
              <a:gd name="connsiteY11" fmla="*/ 107174 h 375291"/>
              <a:gd name="connsiteX12" fmla="*/ 595619 w 608536"/>
              <a:gd name="connsiteY12" fmla="*/ 111476 h 375291"/>
              <a:gd name="connsiteX13" fmla="*/ 595619 w 608536"/>
              <a:gd name="connsiteY13" fmla="*/ 251986 h 375291"/>
              <a:gd name="connsiteX14" fmla="*/ 608536 w 608536"/>
              <a:gd name="connsiteY14" fmla="*/ 272059 h 375291"/>
              <a:gd name="connsiteX15" fmla="*/ 594184 w 608536"/>
              <a:gd name="connsiteY15" fmla="*/ 293566 h 375291"/>
              <a:gd name="connsiteX16" fmla="*/ 608536 w 608536"/>
              <a:gd name="connsiteY16" fmla="*/ 352351 h 375291"/>
              <a:gd name="connsiteX17" fmla="*/ 585573 w 608536"/>
              <a:gd name="connsiteY17" fmla="*/ 375291 h 375291"/>
              <a:gd name="connsiteX18" fmla="*/ 562609 w 608536"/>
              <a:gd name="connsiteY18" fmla="*/ 352351 h 375291"/>
              <a:gd name="connsiteX19" fmla="*/ 575526 w 608536"/>
              <a:gd name="connsiteY19" fmla="*/ 293566 h 375291"/>
              <a:gd name="connsiteX20" fmla="*/ 562609 w 608536"/>
              <a:gd name="connsiteY20" fmla="*/ 272059 h 375291"/>
              <a:gd name="connsiteX21" fmla="*/ 575526 w 608536"/>
              <a:gd name="connsiteY21" fmla="*/ 251986 h 375291"/>
              <a:gd name="connsiteX22" fmla="*/ 575526 w 608536"/>
              <a:gd name="connsiteY22" fmla="*/ 118645 h 375291"/>
              <a:gd name="connsiteX23" fmla="*/ 305703 w 608536"/>
              <a:gd name="connsiteY23" fmla="*/ 223310 h 375291"/>
              <a:gd name="connsiteX24" fmla="*/ 292786 w 608536"/>
              <a:gd name="connsiteY24" fmla="*/ 223310 h 375291"/>
              <a:gd name="connsiteX25" fmla="*/ 2870 w 608536"/>
              <a:gd name="connsiteY25" fmla="*/ 111476 h 375291"/>
              <a:gd name="connsiteX26" fmla="*/ 0 w 608536"/>
              <a:gd name="connsiteY26" fmla="*/ 107174 h 375291"/>
              <a:gd name="connsiteX27" fmla="*/ 2870 w 608536"/>
              <a:gd name="connsiteY27" fmla="*/ 102873 h 37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8536" h="375291">
                <a:moveTo>
                  <a:pt x="93338" y="167235"/>
                </a:moveTo>
                <a:lnTo>
                  <a:pt x="292893" y="244637"/>
                </a:lnTo>
                <a:cubicBezTo>
                  <a:pt x="297200" y="246070"/>
                  <a:pt x="301507" y="246070"/>
                  <a:pt x="305814" y="244637"/>
                </a:cubicBezTo>
                <a:lnTo>
                  <a:pt x="503933" y="167235"/>
                </a:lnTo>
                <a:cubicBezTo>
                  <a:pt x="503933" y="200202"/>
                  <a:pt x="503933" y="238903"/>
                  <a:pt x="503933" y="244637"/>
                </a:cubicBezTo>
                <a:cubicBezTo>
                  <a:pt x="503933" y="304838"/>
                  <a:pt x="413487" y="353572"/>
                  <a:pt x="298636" y="356439"/>
                </a:cubicBezTo>
                <a:cubicBezTo>
                  <a:pt x="185220" y="353572"/>
                  <a:pt x="93338" y="304838"/>
                  <a:pt x="93338" y="244637"/>
                </a:cubicBezTo>
                <a:cubicBezTo>
                  <a:pt x="93338" y="237470"/>
                  <a:pt x="93338" y="200202"/>
                  <a:pt x="93338" y="167235"/>
                </a:cubicBezTo>
                <a:close/>
                <a:moveTo>
                  <a:pt x="292786" y="1075"/>
                </a:moveTo>
                <a:cubicBezTo>
                  <a:pt x="297092" y="-359"/>
                  <a:pt x="301398" y="-359"/>
                  <a:pt x="304268" y="1075"/>
                </a:cubicBezTo>
                <a:lnTo>
                  <a:pt x="595619" y="102873"/>
                </a:lnTo>
                <a:cubicBezTo>
                  <a:pt x="597054" y="102873"/>
                  <a:pt x="598490" y="105741"/>
                  <a:pt x="598490" y="107174"/>
                </a:cubicBezTo>
                <a:cubicBezTo>
                  <a:pt x="598490" y="108608"/>
                  <a:pt x="597054" y="110042"/>
                  <a:pt x="595619" y="111476"/>
                </a:cubicBezTo>
                <a:lnTo>
                  <a:pt x="595619" y="251986"/>
                </a:lnTo>
                <a:cubicBezTo>
                  <a:pt x="602795" y="254854"/>
                  <a:pt x="608536" y="263456"/>
                  <a:pt x="608536" y="272059"/>
                </a:cubicBezTo>
                <a:cubicBezTo>
                  <a:pt x="608536" y="280662"/>
                  <a:pt x="602795" y="289264"/>
                  <a:pt x="594184" y="293566"/>
                </a:cubicBezTo>
                <a:cubicBezTo>
                  <a:pt x="602795" y="309337"/>
                  <a:pt x="608536" y="342314"/>
                  <a:pt x="608536" y="352351"/>
                </a:cubicBezTo>
                <a:cubicBezTo>
                  <a:pt x="608536" y="363821"/>
                  <a:pt x="597054" y="375291"/>
                  <a:pt x="585573" y="375291"/>
                </a:cubicBezTo>
                <a:cubicBezTo>
                  <a:pt x="572656" y="375291"/>
                  <a:pt x="562609" y="363821"/>
                  <a:pt x="562609" y="352351"/>
                </a:cubicBezTo>
                <a:cubicBezTo>
                  <a:pt x="562609" y="342314"/>
                  <a:pt x="568350" y="309337"/>
                  <a:pt x="575526" y="293566"/>
                </a:cubicBezTo>
                <a:cubicBezTo>
                  <a:pt x="568350" y="289264"/>
                  <a:pt x="562609" y="280662"/>
                  <a:pt x="562609" y="272059"/>
                </a:cubicBezTo>
                <a:cubicBezTo>
                  <a:pt x="562609" y="263456"/>
                  <a:pt x="566915" y="254854"/>
                  <a:pt x="575526" y="251986"/>
                </a:cubicBezTo>
                <a:lnTo>
                  <a:pt x="575526" y="118645"/>
                </a:lnTo>
                <a:lnTo>
                  <a:pt x="305703" y="223310"/>
                </a:lnTo>
                <a:cubicBezTo>
                  <a:pt x="301398" y="224744"/>
                  <a:pt x="297092" y="224744"/>
                  <a:pt x="292786" y="223310"/>
                </a:cubicBezTo>
                <a:lnTo>
                  <a:pt x="2870" y="111476"/>
                </a:lnTo>
                <a:cubicBezTo>
                  <a:pt x="1435" y="110042"/>
                  <a:pt x="0" y="108608"/>
                  <a:pt x="0" y="107174"/>
                </a:cubicBezTo>
                <a:cubicBezTo>
                  <a:pt x="0" y="105741"/>
                  <a:pt x="1435" y="102873"/>
                  <a:pt x="2870" y="1028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6" name="椭圆 15"/>
          <p:cNvSpPr/>
          <p:nvPr/>
        </p:nvSpPr>
        <p:spPr>
          <a:xfrm>
            <a:off x="4216082" y="4557834"/>
            <a:ext cx="673418" cy="67341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81143" y="4586965"/>
            <a:ext cx="4860575" cy="6124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一个特殊的将被完成的有限任务，是在一定时间内，满足一系列特定目标的多项相关工作的总称。</a:t>
            </a:r>
            <a:endParaRPr lang="zh-CN" alt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18" name="lab-flask_77311"/>
          <p:cNvSpPr/>
          <p:nvPr/>
        </p:nvSpPr>
        <p:spPr>
          <a:xfrm>
            <a:off x="4382332" y="4724799"/>
            <a:ext cx="318245" cy="317136"/>
          </a:xfrm>
          <a:custGeom>
            <a:avLst/>
            <a:gdLst>
              <a:gd name="connsiteX0" fmla="*/ 539770 w 607639"/>
              <a:gd name="connsiteY0" fmla="*/ 462319 h 605522"/>
              <a:gd name="connsiteX1" fmla="*/ 561806 w 607639"/>
              <a:gd name="connsiteY1" fmla="*/ 467228 h 605522"/>
              <a:gd name="connsiteX2" fmla="*/ 607639 w 607639"/>
              <a:gd name="connsiteY2" fmla="*/ 533887 h 605522"/>
              <a:gd name="connsiteX3" fmla="*/ 535909 w 607639"/>
              <a:gd name="connsiteY3" fmla="*/ 605522 h 605522"/>
              <a:gd name="connsiteX4" fmla="*/ 470319 w 607639"/>
              <a:gd name="connsiteY4" fmla="*/ 562861 h 605522"/>
              <a:gd name="connsiteX5" fmla="*/ 539770 w 607639"/>
              <a:gd name="connsiteY5" fmla="*/ 462319 h 605522"/>
              <a:gd name="connsiteX6" fmla="*/ 89495 w 607639"/>
              <a:gd name="connsiteY6" fmla="*/ 419567 h 605522"/>
              <a:gd name="connsiteX7" fmla="*/ 134240 w 607639"/>
              <a:gd name="connsiteY7" fmla="*/ 434641 h 605522"/>
              <a:gd name="connsiteX8" fmla="*/ 171263 w 607639"/>
              <a:gd name="connsiteY8" fmla="*/ 504941 h 605522"/>
              <a:gd name="connsiteX9" fmla="*/ 85737 w 607639"/>
              <a:gd name="connsiteY9" fmla="*/ 590351 h 605522"/>
              <a:gd name="connsiteX10" fmla="*/ 212 w 607639"/>
              <a:gd name="connsiteY10" fmla="*/ 504941 h 605522"/>
              <a:gd name="connsiteX11" fmla="*/ 89495 w 607639"/>
              <a:gd name="connsiteY11" fmla="*/ 419567 h 605522"/>
              <a:gd name="connsiteX12" fmla="*/ 397424 w 607639"/>
              <a:gd name="connsiteY12" fmla="*/ 114115 h 605522"/>
              <a:gd name="connsiteX13" fmla="*/ 402675 w 607639"/>
              <a:gd name="connsiteY13" fmla="*/ 115181 h 605522"/>
              <a:gd name="connsiteX14" fmla="*/ 430267 w 607639"/>
              <a:gd name="connsiteY14" fmla="*/ 148770 h 605522"/>
              <a:gd name="connsiteX15" fmla="*/ 430356 w 607639"/>
              <a:gd name="connsiteY15" fmla="*/ 154101 h 605522"/>
              <a:gd name="connsiteX16" fmla="*/ 362802 w 607639"/>
              <a:gd name="connsiteY16" fmla="*/ 209371 h 605522"/>
              <a:gd name="connsiteX17" fmla="*/ 359420 w 607639"/>
              <a:gd name="connsiteY17" fmla="*/ 337860 h 605522"/>
              <a:gd name="connsiteX18" fmla="*/ 480642 w 607639"/>
              <a:gd name="connsiteY18" fmla="*/ 448400 h 605522"/>
              <a:gd name="connsiteX19" fmla="*/ 480286 w 607639"/>
              <a:gd name="connsiteY19" fmla="*/ 453820 h 605522"/>
              <a:gd name="connsiteX20" fmla="*/ 450915 w 607639"/>
              <a:gd name="connsiteY20" fmla="*/ 485721 h 605522"/>
              <a:gd name="connsiteX21" fmla="*/ 445575 w 607639"/>
              <a:gd name="connsiteY21" fmla="*/ 486520 h 605522"/>
              <a:gd name="connsiteX22" fmla="*/ 324442 w 607639"/>
              <a:gd name="connsiteY22" fmla="*/ 375981 h 605522"/>
              <a:gd name="connsiteX23" fmla="*/ 196011 w 607639"/>
              <a:gd name="connsiteY23" fmla="*/ 390642 h 605522"/>
              <a:gd name="connsiteX24" fmla="*/ 170912 w 607639"/>
              <a:gd name="connsiteY24" fmla="*/ 426985 h 605522"/>
              <a:gd name="connsiteX25" fmla="*/ 165661 w 607639"/>
              <a:gd name="connsiteY25" fmla="*/ 427430 h 605522"/>
              <a:gd name="connsiteX26" fmla="*/ 129704 w 607639"/>
              <a:gd name="connsiteY26" fmla="*/ 402727 h 605522"/>
              <a:gd name="connsiteX27" fmla="*/ 128279 w 607639"/>
              <a:gd name="connsiteY27" fmla="*/ 397573 h 605522"/>
              <a:gd name="connsiteX28" fmla="*/ 153289 w 607639"/>
              <a:gd name="connsiteY28" fmla="*/ 361319 h 605522"/>
              <a:gd name="connsiteX29" fmla="*/ 131929 w 607639"/>
              <a:gd name="connsiteY29" fmla="*/ 209371 h 605522"/>
              <a:gd name="connsiteX30" fmla="*/ 111547 w 607639"/>
              <a:gd name="connsiteY30" fmla="*/ 192666 h 605522"/>
              <a:gd name="connsiteX31" fmla="*/ 111725 w 607639"/>
              <a:gd name="connsiteY31" fmla="*/ 187245 h 605522"/>
              <a:gd name="connsiteX32" fmla="*/ 139227 w 607639"/>
              <a:gd name="connsiteY32" fmla="*/ 153923 h 605522"/>
              <a:gd name="connsiteX33" fmla="*/ 144478 w 607639"/>
              <a:gd name="connsiteY33" fmla="*/ 152679 h 605522"/>
              <a:gd name="connsiteX34" fmla="*/ 164771 w 607639"/>
              <a:gd name="connsiteY34" fmla="*/ 169385 h 605522"/>
              <a:gd name="connsiteX35" fmla="*/ 329960 w 607639"/>
              <a:gd name="connsiteY35" fmla="*/ 169385 h 605522"/>
              <a:gd name="connsiteX36" fmla="*/ 60695 w 607639"/>
              <a:gd name="connsiteY36" fmla="*/ 56735 h 605522"/>
              <a:gd name="connsiteX37" fmla="*/ 121302 w 607639"/>
              <a:gd name="connsiteY37" fmla="*/ 117350 h 605522"/>
              <a:gd name="connsiteX38" fmla="*/ 60695 w 607639"/>
              <a:gd name="connsiteY38" fmla="*/ 177966 h 605522"/>
              <a:gd name="connsiteX39" fmla="*/ 0 w 607639"/>
              <a:gd name="connsiteY39" fmla="*/ 117350 h 605522"/>
              <a:gd name="connsiteX40" fmla="*/ 60695 w 607639"/>
              <a:gd name="connsiteY40" fmla="*/ 56735 h 605522"/>
              <a:gd name="connsiteX41" fmla="*/ 490042 w 607639"/>
              <a:gd name="connsiteY41" fmla="*/ 0 h 605522"/>
              <a:gd name="connsiteX42" fmla="*/ 561772 w 607639"/>
              <a:gd name="connsiteY42" fmla="*/ 71624 h 605522"/>
              <a:gd name="connsiteX43" fmla="*/ 490042 w 607639"/>
              <a:gd name="connsiteY43" fmla="*/ 143248 h 605522"/>
              <a:gd name="connsiteX44" fmla="*/ 418312 w 607639"/>
              <a:gd name="connsiteY44" fmla="*/ 71624 h 605522"/>
              <a:gd name="connsiteX45" fmla="*/ 490042 w 607639"/>
              <a:gd name="connsiteY45" fmla="*/ 0 h 6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07639" h="605522">
                <a:moveTo>
                  <a:pt x="539770" y="462319"/>
                </a:moveTo>
                <a:cubicBezTo>
                  <a:pt x="546987" y="462769"/>
                  <a:pt x="554386" y="464351"/>
                  <a:pt x="561806" y="467228"/>
                </a:cubicBezTo>
                <a:cubicBezTo>
                  <a:pt x="589662" y="477983"/>
                  <a:pt x="607639" y="504201"/>
                  <a:pt x="607639" y="533887"/>
                </a:cubicBezTo>
                <a:cubicBezTo>
                  <a:pt x="607639" y="573437"/>
                  <a:pt x="575423" y="605522"/>
                  <a:pt x="535909" y="605522"/>
                </a:cubicBezTo>
                <a:cubicBezTo>
                  <a:pt x="507074" y="605522"/>
                  <a:pt x="481977" y="589168"/>
                  <a:pt x="470319" y="562861"/>
                </a:cubicBezTo>
                <a:cubicBezTo>
                  <a:pt x="447658" y="511457"/>
                  <a:pt x="489251" y="459167"/>
                  <a:pt x="539770" y="462319"/>
                </a:cubicBezTo>
                <a:close/>
                <a:moveTo>
                  <a:pt x="89495" y="419567"/>
                </a:moveTo>
                <a:cubicBezTo>
                  <a:pt x="104705" y="420171"/>
                  <a:pt x="120134" y="424931"/>
                  <a:pt x="134240" y="434641"/>
                </a:cubicBezTo>
                <a:cubicBezTo>
                  <a:pt x="157379" y="450638"/>
                  <a:pt x="171263" y="476946"/>
                  <a:pt x="171263" y="504941"/>
                </a:cubicBezTo>
                <a:cubicBezTo>
                  <a:pt x="171263" y="552046"/>
                  <a:pt x="132816" y="590351"/>
                  <a:pt x="85737" y="590351"/>
                </a:cubicBezTo>
                <a:cubicBezTo>
                  <a:pt x="38569" y="590351"/>
                  <a:pt x="212" y="552046"/>
                  <a:pt x="212" y="504941"/>
                </a:cubicBezTo>
                <a:cubicBezTo>
                  <a:pt x="212" y="453349"/>
                  <a:pt x="43865" y="417754"/>
                  <a:pt x="89495" y="419567"/>
                </a:cubicBezTo>
                <a:close/>
                <a:moveTo>
                  <a:pt x="397424" y="114115"/>
                </a:moveTo>
                <a:cubicBezTo>
                  <a:pt x="399115" y="112693"/>
                  <a:pt x="401696" y="113226"/>
                  <a:pt x="402675" y="115181"/>
                </a:cubicBezTo>
                <a:cubicBezTo>
                  <a:pt x="409350" y="128421"/>
                  <a:pt x="418785" y="139795"/>
                  <a:pt x="430267" y="148770"/>
                </a:cubicBezTo>
                <a:cubicBezTo>
                  <a:pt x="431958" y="150102"/>
                  <a:pt x="432047" y="152679"/>
                  <a:pt x="430356" y="154101"/>
                </a:cubicBezTo>
                <a:lnTo>
                  <a:pt x="362802" y="209371"/>
                </a:lnTo>
                <a:cubicBezTo>
                  <a:pt x="384252" y="249624"/>
                  <a:pt x="383095" y="298585"/>
                  <a:pt x="359420" y="337860"/>
                </a:cubicBezTo>
                <a:lnTo>
                  <a:pt x="480642" y="448400"/>
                </a:lnTo>
                <a:cubicBezTo>
                  <a:pt x="482244" y="449911"/>
                  <a:pt x="482066" y="452576"/>
                  <a:pt x="480286" y="453820"/>
                </a:cubicBezTo>
                <a:cubicBezTo>
                  <a:pt x="467737" y="462440"/>
                  <a:pt x="457857" y="473636"/>
                  <a:pt x="450915" y="485721"/>
                </a:cubicBezTo>
                <a:cubicBezTo>
                  <a:pt x="449758" y="487676"/>
                  <a:pt x="447177" y="488031"/>
                  <a:pt x="445575" y="486520"/>
                </a:cubicBezTo>
                <a:lnTo>
                  <a:pt x="324442" y="375981"/>
                </a:lnTo>
                <a:cubicBezTo>
                  <a:pt x="287328" y="402994"/>
                  <a:pt x="238376" y="408680"/>
                  <a:pt x="196011" y="390642"/>
                </a:cubicBezTo>
                <a:lnTo>
                  <a:pt x="170912" y="426985"/>
                </a:lnTo>
                <a:cubicBezTo>
                  <a:pt x="169755" y="428762"/>
                  <a:pt x="167174" y="429029"/>
                  <a:pt x="165661" y="427430"/>
                </a:cubicBezTo>
                <a:cubicBezTo>
                  <a:pt x="155336" y="416855"/>
                  <a:pt x="143232" y="408503"/>
                  <a:pt x="129704" y="402727"/>
                </a:cubicBezTo>
                <a:cubicBezTo>
                  <a:pt x="127745" y="401838"/>
                  <a:pt x="127033" y="399350"/>
                  <a:pt x="128279" y="397573"/>
                </a:cubicBezTo>
                <a:lnTo>
                  <a:pt x="153289" y="361319"/>
                </a:lnTo>
                <a:cubicBezTo>
                  <a:pt x="113861" y="320622"/>
                  <a:pt x="105495" y="258865"/>
                  <a:pt x="131929" y="209371"/>
                </a:cubicBezTo>
                <a:lnTo>
                  <a:pt x="111547" y="192666"/>
                </a:lnTo>
                <a:cubicBezTo>
                  <a:pt x="109856" y="191244"/>
                  <a:pt x="109945" y="188578"/>
                  <a:pt x="111725" y="187245"/>
                </a:cubicBezTo>
                <a:cubicBezTo>
                  <a:pt x="123651" y="178537"/>
                  <a:pt x="132997" y="167252"/>
                  <a:pt x="139227" y="153923"/>
                </a:cubicBezTo>
                <a:cubicBezTo>
                  <a:pt x="140117" y="151880"/>
                  <a:pt x="142787" y="151258"/>
                  <a:pt x="144478" y="152679"/>
                </a:cubicBezTo>
                <a:lnTo>
                  <a:pt x="164771" y="169385"/>
                </a:lnTo>
                <a:cubicBezTo>
                  <a:pt x="212565" y="130376"/>
                  <a:pt x="282076" y="130287"/>
                  <a:pt x="329960" y="169385"/>
                </a:cubicBezTo>
                <a:close/>
                <a:moveTo>
                  <a:pt x="60695" y="56735"/>
                </a:moveTo>
                <a:cubicBezTo>
                  <a:pt x="94158" y="56735"/>
                  <a:pt x="121302" y="83932"/>
                  <a:pt x="121302" y="117350"/>
                </a:cubicBezTo>
                <a:cubicBezTo>
                  <a:pt x="121302" y="150858"/>
                  <a:pt x="94158" y="177966"/>
                  <a:pt x="60695" y="177966"/>
                </a:cubicBezTo>
                <a:cubicBezTo>
                  <a:pt x="27233" y="177966"/>
                  <a:pt x="0" y="150769"/>
                  <a:pt x="0" y="117350"/>
                </a:cubicBezTo>
                <a:cubicBezTo>
                  <a:pt x="0" y="83932"/>
                  <a:pt x="27233" y="56735"/>
                  <a:pt x="60695" y="56735"/>
                </a:cubicBezTo>
                <a:close/>
                <a:moveTo>
                  <a:pt x="490042" y="0"/>
                </a:moveTo>
                <a:cubicBezTo>
                  <a:pt x="529556" y="0"/>
                  <a:pt x="561772" y="32169"/>
                  <a:pt x="561772" y="71624"/>
                </a:cubicBezTo>
                <a:cubicBezTo>
                  <a:pt x="561772" y="111168"/>
                  <a:pt x="529556" y="143248"/>
                  <a:pt x="490042" y="143248"/>
                </a:cubicBezTo>
                <a:cubicBezTo>
                  <a:pt x="449816" y="143248"/>
                  <a:pt x="418312" y="110635"/>
                  <a:pt x="418312" y="71624"/>
                </a:cubicBezTo>
                <a:cubicBezTo>
                  <a:pt x="418312" y="32169"/>
                  <a:pt x="450439" y="0"/>
                  <a:pt x="4900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9" name="矩形: 圆顶角 18"/>
          <p:cNvSpPr/>
          <p:nvPr/>
        </p:nvSpPr>
        <p:spPr>
          <a:xfrm rot="16200000" flipH="1">
            <a:off x="9579529" y="1852852"/>
            <a:ext cx="812484" cy="88105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矩形: 圆顶角 19"/>
          <p:cNvSpPr/>
          <p:nvPr/>
        </p:nvSpPr>
        <p:spPr>
          <a:xfrm rot="16200000" flipH="1">
            <a:off x="9579530" y="3351001"/>
            <a:ext cx="812484" cy="88105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矩形: 圆顶角 20"/>
          <p:cNvSpPr/>
          <p:nvPr/>
        </p:nvSpPr>
        <p:spPr>
          <a:xfrm rot="16200000" flipH="1">
            <a:off x="9579532" y="4849150"/>
            <a:ext cx="812484" cy="88105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311" y="2781886"/>
            <a:ext cx="1056102" cy="10561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项目的定义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635760" y="1410970"/>
            <a:ext cx="2810510" cy="43160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/>
              <a:t>上课</a:t>
            </a:r>
            <a:endParaRPr lang="en-US" altLang="zh-CN" sz="2400" dirty="0"/>
          </a:p>
          <a:p>
            <a:pPr algn="ctr">
              <a:lnSpc>
                <a:spcPct val="130000"/>
              </a:lnSpc>
            </a:pPr>
            <a:r>
              <a:rPr lang="zh-CN" altLang="en-US" sz="2400" dirty="0"/>
              <a:t>运送</a:t>
            </a:r>
            <a:r>
              <a:rPr lang="en-US" altLang="zh-CN" sz="2400" dirty="0"/>
              <a:t>lychee</a:t>
            </a:r>
            <a:r>
              <a:rPr lang="zh-CN" altLang="en-US" sz="2400" dirty="0"/>
              <a:t>去</a:t>
            </a:r>
            <a:r>
              <a:rPr lang="zh-CN" altLang="en-US" sz="2400" dirty="0"/>
              <a:t>长安</a:t>
            </a:r>
            <a:endParaRPr lang="en-US" altLang="zh-CN" sz="2400" dirty="0"/>
          </a:p>
          <a:p>
            <a:pPr algn="ctr">
              <a:lnSpc>
                <a:spcPct val="130000"/>
              </a:lnSpc>
            </a:pPr>
            <a:r>
              <a:rPr lang="zh-CN" altLang="en-US" sz="2400" dirty="0"/>
              <a:t>结婚</a:t>
            </a:r>
            <a:endParaRPr lang="en-US" altLang="zh-CN" sz="2400" dirty="0"/>
          </a:p>
          <a:p>
            <a:pPr algn="ctr">
              <a:lnSpc>
                <a:spcPct val="130000"/>
              </a:lnSpc>
            </a:pPr>
            <a:r>
              <a:rPr lang="zh-CN" altLang="en-US" sz="2400" dirty="0"/>
              <a:t>西天取经</a:t>
            </a:r>
            <a:endParaRPr lang="en-US" altLang="zh-CN" sz="2400" dirty="0"/>
          </a:p>
          <a:p>
            <a:pPr algn="ctr">
              <a:lnSpc>
                <a:spcPct val="130000"/>
              </a:lnSpc>
            </a:pPr>
            <a:r>
              <a:rPr lang="zh-CN" altLang="en-US" sz="2400" dirty="0"/>
              <a:t>上班</a:t>
            </a:r>
            <a:endParaRPr lang="en-US" altLang="zh-CN" sz="2400" dirty="0"/>
          </a:p>
          <a:p>
            <a:pPr algn="ctr">
              <a:lnSpc>
                <a:spcPct val="130000"/>
              </a:lnSpc>
            </a:pPr>
            <a:r>
              <a:rPr lang="zh-CN" altLang="en-US" sz="2400" dirty="0"/>
              <a:t>盖一栋大楼</a:t>
            </a:r>
            <a:endParaRPr lang="en-US" altLang="zh-CN" sz="2400" dirty="0"/>
          </a:p>
          <a:p>
            <a:pPr algn="ctr">
              <a:lnSpc>
                <a:spcPct val="130000"/>
              </a:lnSpc>
            </a:pPr>
            <a:r>
              <a:rPr lang="zh-CN" altLang="en-US" sz="2400" dirty="0"/>
              <a:t>每日搞卫生</a:t>
            </a:r>
            <a:endParaRPr lang="en-US" altLang="zh-CN" sz="2400" dirty="0"/>
          </a:p>
          <a:p>
            <a:pPr algn="ctr">
              <a:lnSpc>
                <a:spcPct val="130000"/>
              </a:lnSpc>
            </a:pPr>
            <a:r>
              <a:rPr lang="zh-CN" altLang="en-US" sz="2400" dirty="0"/>
              <a:t>举办一次培训</a:t>
            </a:r>
            <a:endParaRPr lang="en-US" altLang="zh-CN" sz="2400" dirty="0"/>
          </a:p>
          <a:p>
            <a:pPr algn="ctr">
              <a:lnSpc>
                <a:spcPct val="130000"/>
              </a:lnSpc>
            </a:pPr>
            <a:r>
              <a:rPr lang="zh-CN" altLang="en-US" sz="2400" dirty="0"/>
              <a:t>定期发工资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7530910" y="2371459"/>
            <a:ext cx="923330" cy="23591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/>
              <a:t>项目</a:t>
            </a:r>
            <a:endParaRPr lang="en-US" altLang="zh-CN" sz="2400" dirty="0"/>
          </a:p>
          <a:p>
            <a:pPr algn="ctr">
              <a:lnSpc>
                <a:spcPct val="130000"/>
              </a:lnSpc>
            </a:pPr>
            <a:endParaRPr lang="en-US" altLang="zh-CN" sz="2400" dirty="0"/>
          </a:p>
          <a:p>
            <a:pPr algn="ctr">
              <a:lnSpc>
                <a:spcPct val="130000"/>
              </a:lnSpc>
            </a:pPr>
            <a:endParaRPr lang="en-US" altLang="zh-CN" sz="2400" dirty="0"/>
          </a:p>
          <a:p>
            <a:pPr algn="ctr">
              <a:lnSpc>
                <a:spcPct val="130000"/>
              </a:lnSpc>
            </a:pPr>
            <a:endParaRPr lang="en-US" altLang="zh-CN" sz="2400" dirty="0"/>
          </a:p>
          <a:p>
            <a:pPr algn="ctr">
              <a:lnSpc>
                <a:spcPct val="130000"/>
              </a:lnSpc>
            </a:pPr>
            <a:r>
              <a:rPr lang="zh-CN" altLang="en-US" sz="2400" dirty="0"/>
              <a:t>非项目</a:t>
            </a:r>
            <a:endParaRPr lang="zh-CN" altLang="en-US" sz="2400" dirty="0"/>
          </a:p>
        </p:txBody>
      </p:sp>
      <p:grpSp>
        <p:nvGrpSpPr>
          <p:cNvPr id="48" name="组合 47"/>
          <p:cNvGrpSpPr/>
          <p:nvPr/>
        </p:nvGrpSpPr>
        <p:grpSpPr>
          <a:xfrm>
            <a:off x="4227968" y="1665838"/>
            <a:ext cx="3395050" cy="3780966"/>
            <a:chOff x="4227968" y="1665838"/>
            <a:chExt cx="3395050" cy="3780966"/>
          </a:xfrm>
        </p:grpSpPr>
        <p:cxnSp>
          <p:nvCxnSpPr>
            <p:cNvPr id="23" name="直接箭头连接符 22"/>
            <p:cNvCxnSpPr/>
            <p:nvPr/>
          </p:nvCxnSpPr>
          <p:spPr>
            <a:xfrm>
              <a:off x="4227968" y="1665838"/>
              <a:ext cx="3041965" cy="25168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4407907" y="2172832"/>
              <a:ext cx="3215111" cy="316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V="1">
              <a:off x="4231440" y="2566285"/>
              <a:ext cx="3391578" cy="637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V="1">
              <a:off x="4407907" y="2660443"/>
              <a:ext cx="3215111" cy="400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>
              <a:off x="4407907" y="3551045"/>
              <a:ext cx="2970667" cy="7853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 flipV="1">
              <a:off x="4525829" y="2743644"/>
              <a:ext cx="3097189" cy="13394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flipV="1">
              <a:off x="4589703" y="4450187"/>
              <a:ext cx="2798152" cy="164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 flipV="1">
              <a:off x="4717847" y="2805336"/>
              <a:ext cx="2905171" cy="22010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/>
          </p:nvCxnSpPr>
          <p:spPr>
            <a:xfrm flipV="1">
              <a:off x="4621837" y="4605552"/>
              <a:ext cx="2894162" cy="84125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ISLIDE.ICON" val="#917527;"/>
</p:tagLst>
</file>

<file path=ppt/tags/tag10.xml><?xml version="1.0" encoding="utf-8"?>
<p:tagLst xmlns:p="http://schemas.openxmlformats.org/presentationml/2006/main">
  <p:tag name="KSO_WM_DIAGRAM_VIRTUALLY_FRAME" val="{&quot;height&quot;:369.23370078740163,&quot;left&quot;:430.5,&quot;top&quot;:86.87771653543307,&quot;width&quot;:560.9277165354331}"/>
</p:tagLst>
</file>

<file path=ppt/tags/tag100.xml><?xml version="1.0" encoding="utf-8"?>
<p:tagLst xmlns:p="http://schemas.openxmlformats.org/presentationml/2006/main">
  <p:tag name="KSO_WM_DIAGRAM_VIRTUALLY_FRAME" val="{&quot;height&quot;:396.3528346456693,&quot;left&quot;:131.28944881889763,&quot;top&quot;:88.6875590551181,&quot;width&quot;:691.7027559055117}"/>
</p:tagLst>
</file>

<file path=ppt/tags/tag101.xml><?xml version="1.0" encoding="utf-8"?>
<p:tagLst xmlns:p="http://schemas.openxmlformats.org/presentationml/2006/main">
  <p:tag name="ADJUSTMENTS" val="8.775475"/>
  <p:tag name="KSO_WM_DIAGRAM_VIRTUALLY_FRAME" val="{&quot;height&quot;:396.3528346456693,&quot;left&quot;:131.28944881889763,&quot;top&quot;:88.6875590551181,&quot;width&quot;:691.7027559055117}"/>
</p:tagLst>
</file>

<file path=ppt/tags/tag102.xml><?xml version="1.0" encoding="utf-8"?>
<p:tagLst xmlns:p="http://schemas.openxmlformats.org/presentationml/2006/main">
  <p:tag name="ADJUSTMENTS" val="0"/>
  <p:tag name="KSO_WM_DIAGRAM_VIRTUALLY_FRAME" val="{&quot;height&quot;:396.3528346456693,&quot;left&quot;:131.28944881889763,&quot;top&quot;:88.6875590551181,&quot;width&quot;:691.7027559055117}"/>
</p:tagLst>
</file>

<file path=ppt/tags/tag103.xml><?xml version="1.0" encoding="utf-8"?>
<p:tagLst xmlns:p="http://schemas.openxmlformats.org/presentationml/2006/main">
  <p:tag name="KSO_WM_DIAGRAM_VIRTUALLY_FRAME" val="{&quot;height&quot;:396.3528346456693,&quot;left&quot;:131.28944881889763,&quot;top&quot;:88.6875590551181,&quot;width&quot;:691.7027559055117}"/>
</p:tagLst>
</file>

<file path=ppt/tags/tag104.xml><?xml version="1.0" encoding="utf-8"?>
<p:tagLst xmlns:p="http://schemas.openxmlformats.org/presentationml/2006/main">
  <p:tag name="KSO_WM_DIAGRAM_VIRTUALLY_FRAME" val="{&quot;height&quot;:396.3528346456693,&quot;left&quot;:131.28944881889763,&quot;top&quot;:88.6875590551181,&quot;width&quot;:691.7027559055117}"/>
</p:tagLst>
</file>

<file path=ppt/tags/tag105.xml><?xml version="1.0" encoding="utf-8"?>
<p:tagLst xmlns:p="http://schemas.openxmlformats.org/presentationml/2006/main">
  <p:tag name="ISLIDE.ICON" val="#922352;#917593;#917545;"/>
</p:tagLst>
</file>

<file path=ppt/tags/tag106.xml><?xml version="1.0" encoding="utf-8"?>
<p:tagLst xmlns:p="http://schemas.openxmlformats.org/presentationml/2006/main">
  <p:tag name="ISLIDE.ICON" val="#917527;"/>
</p:tagLst>
</file>

<file path=ppt/tags/tag107.xml><?xml version="1.0" encoding="utf-8"?>
<p:tagLst xmlns:p="http://schemas.openxmlformats.org/presentationml/2006/main">
  <p:tag name="commondata" val="eyJoZGlkIjoiMjkwZTBhMGZiODZmNzM4MzY5M2U0YWViNGZmYzk2M2MifQ=="/>
</p:tagLst>
</file>

<file path=ppt/tags/tag11.xml><?xml version="1.0" encoding="utf-8"?>
<p:tagLst xmlns:p="http://schemas.openxmlformats.org/presentationml/2006/main">
  <p:tag name="KSO_WM_DIAGRAM_VIRTUALLY_FRAME" val="{&quot;height&quot;:369.23370078740163,&quot;left&quot;:430.5,&quot;top&quot;:86.87771653543307,&quot;width&quot;:560.9277165354331}"/>
</p:tagLst>
</file>

<file path=ppt/tags/tag12.xml><?xml version="1.0" encoding="utf-8"?>
<p:tagLst xmlns:p="http://schemas.openxmlformats.org/presentationml/2006/main">
  <p:tag name="KSO_WM_DIAGRAM_VIRTUALLY_FRAME" val="{&quot;height&quot;:369.23370078740163,&quot;left&quot;:430.5,&quot;top&quot;:86.87771653543307,&quot;width&quot;:560.9277165354331}"/>
</p:tagLst>
</file>

<file path=ppt/tags/tag13.xml><?xml version="1.0" encoding="utf-8"?>
<p:tagLst xmlns:p="http://schemas.openxmlformats.org/presentationml/2006/main">
  <p:tag name="KSO_WM_DIAGRAM_VIRTUALLY_FRAME" val="{&quot;height&quot;:369.23370078740163,&quot;left&quot;:430.5,&quot;top&quot;:86.87771653543307,&quot;width&quot;:560.9277165354331}"/>
</p:tagLst>
</file>

<file path=ppt/tags/tag14.xml><?xml version="1.0" encoding="utf-8"?>
<p:tagLst xmlns:p="http://schemas.openxmlformats.org/presentationml/2006/main">
  <p:tag name="KSO_WM_DIAGRAM_VIRTUALLY_FRAME" val="{&quot;height&quot;:369.23370078740163,&quot;left&quot;:430.5,&quot;top&quot;:86.87771653543307,&quot;width&quot;:560.9277165354331}"/>
</p:tagLst>
</file>

<file path=ppt/tags/tag15.xml><?xml version="1.0" encoding="utf-8"?>
<p:tagLst xmlns:p="http://schemas.openxmlformats.org/presentationml/2006/main">
  <p:tag name="KSO_WM_DIAGRAM_VIRTUALLY_FRAME" val="{&quot;height&quot;:369.23370078740163,&quot;left&quot;:430.5,&quot;top&quot;:86.87771653543307,&quot;width&quot;:560.9277165354331}"/>
</p:tagLst>
</file>

<file path=ppt/tags/tag16.xml><?xml version="1.0" encoding="utf-8"?>
<p:tagLst xmlns:p="http://schemas.openxmlformats.org/presentationml/2006/main">
  <p:tag name="KSO_WM_DIAGRAM_VIRTUALLY_FRAME" val="{&quot;height&quot;:369.23370078740163,&quot;left&quot;:430.5,&quot;top&quot;:86.87771653543307,&quot;width&quot;:560.9277165354331}"/>
</p:tagLst>
</file>

<file path=ppt/tags/tag17.xml><?xml version="1.0" encoding="utf-8"?>
<p:tagLst xmlns:p="http://schemas.openxmlformats.org/presentationml/2006/main">
  <p:tag name="KSO_WM_DIAGRAM_VIRTUALLY_FRAME" val="{&quot;height&quot;:441.36133858267715,&quot;left&quot;:430.5,&quot;top&quot;:50.813858267716526,&quot;width&quot;:560.9277165354331}"/>
</p:tagLst>
</file>

<file path=ppt/tags/tag18.xml><?xml version="1.0" encoding="utf-8"?>
<p:tagLst xmlns:p="http://schemas.openxmlformats.org/presentationml/2006/main">
  <p:tag name="KSO_WM_DIAGRAM_VIRTUALLY_FRAME" val="{&quot;height&quot;:441.36133858267715,&quot;left&quot;:430.5,&quot;top&quot;:50.813858267716526,&quot;width&quot;:560.9277165354331}"/>
</p:tagLst>
</file>

<file path=ppt/tags/tag19.xml><?xml version="1.0" encoding="utf-8"?>
<p:tagLst xmlns:p="http://schemas.openxmlformats.org/presentationml/2006/main">
  <p:tag name="KSO_WM_DIAGRAM_VIRTUALLY_FRAME" val="{&quot;height&quot;:441.36133858267715,&quot;left&quot;:425.3,&quot;top&quot;:50.813858267716526,&quot;width&quot;:566.1277165354331}"/>
</p:tagLst>
</file>

<file path=ppt/tags/tag2.xml><?xml version="1.0" encoding="utf-8"?>
<p:tagLst xmlns:p="http://schemas.openxmlformats.org/presentationml/2006/main">
  <p:tag name="KSO_WM_DIAGRAM_VIRTUALLY_FRAME" val="{&quot;height&quot;:369.23370078740163,&quot;left&quot;:430.5,&quot;top&quot;:86.87771653543307,&quot;width&quot;:560.9277165354331}"/>
</p:tagLst>
</file>

<file path=ppt/tags/tag20.xml><?xml version="1.0" encoding="utf-8"?>
<p:tagLst xmlns:p="http://schemas.openxmlformats.org/presentationml/2006/main">
  <p:tag name="KSO_WM_DIAGRAM_VIRTUALLY_FRAME" val="{&quot;height&quot;:441.36133858267715,&quot;left&quot;:425.3,&quot;top&quot;:50.813858267716526,&quot;width&quot;:566.1277165354331}"/>
</p:tagLst>
</file>

<file path=ppt/tags/tag21.xml><?xml version="1.0" encoding="utf-8"?>
<p:tagLst xmlns:p="http://schemas.openxmlformats.org/presentationml/2006/main">
  <p:tag name="KSO_WM_DIAGRAM_VIRTUALLY_FRAME" val="{&quot;height&quot;:441.36133858267715,&quot;left&quot;:425.3,&quot;top&quot;:50.813858267716526,&quot;width&quot;:566.1277165354331}"/>
</p:tagLst>
</file>

<file path=ppt/tags/tag22.xml><?xml version="1.0" encoding="utf-8"?>
<p:tagLst xmlns:p="http://schemas.openxmlformats.org/presentationml/2006/main">
  <p:tag name="KSO_WM_DIAGRAM_VIRTUALLY_FRAME" val="{&quot;height&quot;:441.36133858267715,&quot;left&quot;:425.3,&quot;top&quot;:50.813858267716526,&quot;width&quot;:566.1277165354331}"/>
</p:tagLst>
</file>

<file path=ppt/tags/tag23.xml><?xml version="1.0" encoding="utf-8"?>
<p:tagLst xmlns:p="http://schemas.openxmlformats.org/presentationml/2006/main">
  <p:tag name="KSO_WM_DIAGRAM_VIRTUALLY_FRAME" val="{&quot;height&quot;:441.36133858267715,&quot;left&quot;:425.3,&quot;top&quot;:50.813858267716526,&quot;width&quot;:566.1277165354331}"/>
</p:tagLst>
</file>

<file path=ppt/tags/tag24.xml><?xml version="1.0" encoding="utf-8"?>
<p:tagLst xmlns:p="http://schemas.openxmlformats.org/presentationml/2006/main">
  <p:tag name="KSO_WM_DIAGRAM_VIRTUALLY_FRAME" val="{&quot;height&quot;:441.36133858267715,&quot;left&quot;:425.3,&quot;top&quot;:50.813858267716526,&quot;width&quot;:566.1277165354331}"/>
</p:tagLst>
</file>

<file path=ppt/tags/tag25.xml><?xml version="1.0" encoding="utf-8"?>
<p:tagLst xmlns:p="http://schemas.openxmlformats.org/presentationml/2006/main">
  <p:tag name="KSO_WM_DIAGRAM_VIRTUALLY_FRAME" val="{&quot;height&quot;:441.36133858267715,&quot;left&quot;:425.3,&quot;top&quot;:50.813858267716526,&quot;width&quot;:566.1277165354331}"/>
</p:tagLst>
</file>

<file path=ppt/tags/tag26.xml><?xml version="1.0" encoding="utf-8"?>
<p:tagLst xmlns:p="http://schemas.openxmlformats.org/presentationml/2006/main">
  <p:tag name="KSO_WM_DIAGRAM_VIRTUALLY_FRAME" val="{&quot;height&quot;:441.36133858267715,&quot;left&quot;:425.3,&quot;top&quot;:50.813858267716526,&quot;width&quot;:566.1277165354331}"/>
</p:tagLst>
</file>

<file path=ppt/tags/tag27.xml><?xml version="1.0" encoding="utf-8"?>
<p:tagLst xmlns:p="http://schemas.openxmlformats.org/presentationml/2006/main">
  <p:tag name="KSO_WM_DIAGRAM_VIRTUALLY_FRAME" val="{&quot;height&quot;:441.36133858267715,&quot;left&quot;:425.3,&quot;top&quot;:50.813858267716526,&quot;width&quot;:566.1277165354331}"/>
</p:tagLst>
</file>

<file path=ppt/tags/tag28.xml><?xml version="1.0" encoding="utf-8"?>
<p:tagLst xmlns:p="http://schemas.openxmlformats.org/presentationml/2006/main">
  <p:tag name="KSO_WM_DIAGRAM_VIRTUALLY_FRAME" val="{&quot;height&quot;:441.36133858267715,&quot;left&quot;:425.3,&quot;top&quot;:50.813858267716526,&quot;width&quot;:566.1277165354331}"/>
</p:tagLst>
</file>

<file path=ppt/tags/tag29.xml><?xml version="1.0" encoding="utf-8"?>
<p:tagLst xmlns:p="http://schemas.openxmlformats.org/presentationml/2006/main">
  <p:tag name="KSO_WM_DIAGRAM_VIRTUALLY_FRAME" val="{&quot;height&quot;:441.36133858267715,&quot;left&quot;:425.3,&quot;top&quot;:50.813858267716526,&quot;width&quot;:566.1277165354331}"/>
</p:tagLst>
</file>

<file path=ppt/tags/tag3.xml><?xml version="1.0" encoding="utf-8"?>
<p:tagLst xmlns:p="http://schemas.openxmlformats.org/presentationml/2006/main">
  <p:tag name="KSO_WM_DIAGRAM_VIRTUALLY_FRAME" val="{&quot;height&quot;:369.23370078740163,&quot;left&quot;:430.5,&quot;top&quot;:86.87771653543307,&quot;width&quot;:560.9277165354331}"/>
</p:tagLst>
</file>

<file path=ppt/tags/tag30.xml><?xml version="1.0" encoding="utf-8"?>
<p:tagLst xmlns:p="http://schemas.openxmlformats.org/presentationml/2006/main">
  <p:tag name="KSO_WM_DIAGRAM_VIRTUALLY_FRAME" val="{&quot;height&quot;:441.36133858267715,&quot;left&quot;:425.3,&quot;top&quot;:50.813858267716526,&quot;width&quot;:566.1277165354331}"/>
</p:tagLst>
</file>

<file path=ppt/tags/tag31.xml><?xml version="1.0" encoding="utf-8"?>
<p:tagLst xmlns:p="http://schemas.openxmlformats.org/presentationml/2006/main">
  <p:tag name="ISLIDE.ICON" val="#917593;"/>
</p:tagLst>
</file>

<file path=ppt/tags/tag32.xml><?xml version="1.0" encoding="utf-8"?>
<p:tagLst xmlns:p="http://schemas.openxmlformats.org/presentationml/2006/main">
  <p:tag name="KSO_WM_UNIT_TEXTBOXSTYLE_SHAPETYPE" val="0"/>
  <p:tag name="KSO_WM_UNIT_HIGHLIGHT" val="0"/>
  <p:tag name="KSO_WM_UNIT_COMPATIBLE" val="0"/>
  <p:tag name="KSO_WM_UNIT_DIAGRAM_ISNUMVISUAL" val="0"/>
  <p:tag name="KSO_WM_UNIT_DIAGRAM_ISREFERUNIT" val="0"/>
  <p:tag name="KSO_WM_UNIT_ID" val="mixed20202316_1*f*1"/>
  <p:tag name="KSO_WM_TEMPLATE_CATEGORY" val="mixed"/>
  <p:tag name="KSO_WM_TEMPLATE_INDEX" val="20202316"/>
  <p:tag name="KSO_WM_UNIT_LAYERLEVEL" val="1"/>
  <p:tag name="KSO_WM_TAG_VERSION" val="1.0"/>
  <p:tag name="KSO_WM_BEAUTIFY_FLAG" val="#wm#"/>
  <p:tag name="KSO_WM_UNIT_TEXTBOXSTYLE_TEMPLATETYPE" val="8"/>
  <p:tag name="KSO_WM_UNIT_PRESET_TEXT" val="我们能实现，图文排版，让我们能实现，图文排版，让图图片&#13;您的正文已经经简明扼要，字字珠玑。&#13;您的正文已经经简明扼要，字字珠玑。&#13;您的正文已经经简明扼要，字字珠玑。&#13;您的正文已经经简明扼要，字字珠玑。&#13;我们能实现，图文排版，让我们能实现，图文排版，让图图片"/>
  <p:tag name="KSO_WM_UNIT_NOCLEAR" val="1"/>
  <p:tag name="KSO_WM_UNIT_VALUE" val="252"/>
  <p:tag name="KSO_WM_UNIT_TYPE" val="f"/>
  <p:tag name="KSO_WM_UNIT_INDEX" val="1"/>
  <p:tag name="KSO_WM_UNIT_TEXTBOXSTYLE_GUID" val="{e4f98963-8136-4610-b0da-cb43908a8003}"/>
  <p:tag name="KSO_WM_UNIT_TEXTBOXSTYLE_TEMPLATEID" val="3139430"/>
  <p:tag name="KSO_WM_UNIT_TEXTBOXSTYLE_TYPE" val="8"/>
</p:tagLst>
</file>

<file path=ppt/tags/tag33.xml><?xml version="1.0" encoding="utf-8"?>
<p:tagLst xmlns:p="http://schemas.openxmlformats.org/presentationml/2006/main">
  <p:tag name="PA" val="v5.2.7"/>
  <p:tag name="PAMAINTYPE" val="4"/>
  <p:tag name="PATYPE" val="155"/>
  <p:tag name="PASUBTYPE" val="313"/>
  <p:tag name="RESOURCELIBID_SHAPE" val="396976"/>
  <p:tag name="RESOURCELIB_SHAPETYPE" val="4"/>
  <p:tag name="KSO_WM_UNIT_TEXTBOXSTYLE_SHAPETYPE" val="1"/>
  <p:tag name="KSO_WM_UNIT_TEXTBOXSTYLE_DECORATEINDEX" val="1"/>
  <p:tag name="KSO_WM_UNIT_TEXTBOXSTYLE_GUID" val="{e4f98963-8136-4610-b0da-cb43908a8003}"/>
  <p:tag name="KSO_WM_UNIT_TEXTBOXSTYLE_TEMPLATEID" val="3140476"/>
</p:tagLst>
</file>

<file path=ppt/tags/tag34.xml><?xml version="1.0" encoding="utf-8"?>
<p:tagLst xmlns:p="http://schemas.openxmlformats.org/presentationml/2006/main">
  <p:tag name="PA" val="v5.2.7"/>
</p:tagLst>
</file>

<file path=ppt/tags/tag35.xml><?xml version="1.0" encoding="utf-8"?>
<p:tagLst xmlns:p="http://schemas.openxmlformats.org/presentationml/2006/main">
  <p:tag name="PA" val="v5.2.7"/>
  <p:tag name="PAMAINTYPE" val="4"/>
  <p:tag name="PATYPE" val="176"/>
  <p:tag name="PASUBTYPE" val="181"/>
  <p:tag name="RESOURCELIBID_SHAPE" val="280272"/>
  <p:tag name="RESOURCELIB_SHAPETYPE" val="4"/>
  <p:tag name="KSO_WM_UNIT_TEXTBOXSTYLE_SHAPETYPE" val="1"/>
  <p:tag name="KSO_WM_UNIT_TEXTBOXSTYLE_DECORATEINDEX" val="2"/>
  <p:tag name="KSO_WM_UNIT_TEXTBOXSTYLE_GUID" val="{e4f98963-8136-4610-b0da-cb43908a8003}"/>
  <p:tag name="KSO_WM_UNIT_TEXTBOXSTYLE_TEMPLATEID" val="3140139"/>
</p:tagLst>
</file>

<file path=ppt/tags/tag36.xml><?xml version="1.0" encoding="utf-8"?>
<p:tagLst xmlns:p="http://schemas.openxmlformats.org/presentationml/2006/main">
  <p:tag name="PA" val="v5.2.7"/>
</p:tagLst>
</file>

<file path=ppt/tags/tag37.xml><?xml version="1.0" encoding="utf-8"?>
<p:tagLst xmlns:p="http://schemas.openxmlformats.org/presentationml/2006/main">
  <p:tag name="PA" val="v5.2.7"/>
</p:tagLst>
</file>

<file path=ppt/tags/tag38.xml><?xml version="1.0" encoding="utf-8"?>
<p:tagLst xmlns:p="http://schemas.openxmlformats.org/presentationml/2006/main">
  <p:tag name="PA" val="v5.2.7"/>
  <p:tag name="PAMAINTYPE" val="4"/>
  <p:tag name="PATYPE" val="163"/>
  <p:tag name="PASUBTYPE" val="166"/>
  <p:tag name="RESOURCELIBID_SHAPE" val="420678"/>
  <p:tag name="RESOURCELIB_SHAPETYPE" val="4"/>
  <p:tag name="KSO_WM_UNIT_TEXTBOXSTYLE_SHAPETYPE" val="1"/>
  <p:tag name="KSO_WM_UNIT_TEXTBOXSTYLE_DECORATEINDEX" val="3"/>
  <p:tag name="KSO_WM_UNIT_TEXTBOXSTYLE_GUID" val="{e4f98963-8136-4610-b0da-cb43908a8003}"/>
  <p:tag name="KSO_WM_UNIT_TEXTBOXSTYLE_TEMPLATEID" val="3140378"/>
</p:tagLst>
</file>

<file path=ppt/tags/tag39.xml><?xml version="1.0" encoding="utf-8"?>
<p:tagLst xmlns:p="http://schemas.openxmlformats.org/presentationml/2006/main">
  <p:tag name="PA" val="v5.2.7"/>
  <p:tag name="PAMAINTYPE" val="4"/>
  <p:tag name="PATYPE" val="163"/>
  <p:tag name="PASUBTYPE" val="166"/>
  <p:tag name="RESOURCELIBID_SHAPE" val="420905"/>
  <p:tag name="RESOURCELIB_SHAPETYPE" val="4"/>
  <p:tag name="KSO_WM_UNIT_TEXTBOXSTYLE_SHAPETYPE" val="1"/>
  <p:tag name="KSO_WM_UNIT_TEXTBOXSTYLE_DECORATEINDEX" val="4"/>
  <p:tag name="KSO_WM_UNIT_TEXTBOXSTYLE_GUID" val="{e4f98963-8136-4610-b0da-cb43908a8003}"/>
  <p:tag name="KSO_WM_UNIT_TEXTBOXSTYLE_TEMPLATEID" val="3140382"/>
</p:tagLst>
</file>

<file path=ppt/tags/tag4.xml><?xml version="1.0" encoding="utf-8"?>
<p:tagLst xmlns:p="http://schemas.openxmlformats.org/presentationml/2006/main">
  <p:tag name="KSO_WM_DIAGRAM_VIRTUALLY_FRAME" val="{&quot;height&quot;:369.23370078740163,&quot;left&quot;:430.5,&quot;top&quot;:86.87771653543307,&quot;width&quot;:560.9277165354331}"/>
</p:tagLst>
</file>

<file path=ppt/tags/tag40.xml><?xml version="1.0" encoding="utf-8"?>
<p:tagLst xmlns:p="http://schemas.openxmlformats.org/presentationml/2006/main">
  <p:tag name="PA" val="v5.2.7"/>
</p:tagLst>
</file>

<file path=ppt/tags/tag41.xml><?xml version="1.0" encoding="utf-8"?>
<p:tagLst xmlns:p="http://schemas.openxmlformats.org/presentationml/2006/main">
  <p:tag name="PA" val="v5.2.7"/>
</p:tagLst>
</file>

<file path=ppt/tags/tag42.xml><?xml version="1.0" encoding="utf-8"?>
<p:tagLst xmlns:p="http://schemas.openxmlformats.org/presentationml/2006/main">
  <p:tag name="PA" val="v5.2.7"/>
</p:tagLst>
</file>

<file path=ppt/tags/tag43.xml><?xml version="1.0" encoding="utf-8"?>
<p:tagLst xmlns:p="http://schemas.openxmlformats.org/presentationml/2006/main">
  <p:tag name="PA" val="v5.2.7"/>
</p:tagLst>
</file>

<file path=ppt/tags/tag44.xml><?xml version="1.0" encoding="utf-8"?>
<p:tagLst xmlns:p="http://schemas.openxmlformats.org/presentationml/2006/main">
  <p:tag name="PA" val="v5.2.7"/>
  <p:tag name="PAMAINTYPE" val="4"/>
  <p:tag name="PATYPE" val="159"/>
  <p:tag name="PASUBTYPE" val="162"/>
  <p:tag name="RESOURCELIBID_SHAPE" val="543472"/>
  <p:tag name="RESOURCELIB_SHAPETYPE" val="4"/>
  <p:tag name="KSO_WM_UNIT_TEXTBOXSTYLE_SHAPETYPE" val="1"/>
  <p:tag name="KSO_WM_UNIT_TEXTBOXSTYLE_DECORATEINDEX" val="5"/>
  <p:tag name="KSO_WM_UNIT_TEXTBOXSTYLE_GUID" val="{e4f98963-8136-4610-b0da-cb43908a8003}"/>
  <p:tag name="KSO_WM_UNIT_TEXTBOXSTYLE_TEMPLATEID" val="3147444"/>
</p:tagLst>
</file>

<file path=ppt/tags/tag45.xml><?xml version="1.0" encoding="utf-8"?>
<p:tagLst xmlns:p="http://schemas.openxmlformats.org/presentationml/2006/main">
  <p:tag name="PA" val="v5.2.7"/>
</p:tagLst>
</file>

<file path=ppt/tags/tag46.xml><?xml version="1.0" encoding="utf-8"?>
<p:tagLst xmlns:p="http://schemas.openxmlformats.org/presentationml/2006/main">
  <p:tag name="PA" val="v5.2.7"/>
</p:tagLst>
</file>

<file path=ppt/tags/tag47.xml><?xml version="1.0" encoding="utf-8"?>
<p:tagLst xmlns:p="http://schemas.openxmlformats.org/presentationml/2006/main">
  <p:tag name="PA" val="v5.2.7"/>
</p:tagLst>
</file>

<file path=ppt/tags/tag48.xml><?xml version="1.0" encoding="utf-8"?>
<p:tagLst xmlns:p="http://schemas.openxmlformats.org/presentationml/2006/main">
  <p:tag name="PA" val="v5.2.7"/>
</p:tagLst>
</file>

<file path=ppt/tags/tag49.xml><?xml version="1.0" encoding="utf-8"?>
<p:tagLst xmlns:p="http://schemas.openxmlformats.org/presentationml/2006/main">
  <p:tag name="PA" val="v5.2.7"/>
  <p:tag name="PAMAINTYPE" val="4"/>
  <p:tag name="PATYPE" val="176"/>
  <p:tag name="PASUBTYPE" val="285"/>
  <p:tag name="RESOURCELIBID_SHAPE" val="439564"/>
  <p:tag name="RESOURCELIB_SHAPETYPE" val="4"/>
  <p:tag name="KSO_WM_UNIT_TEXTBOXSTYLE_SHAPETYPE" val="1"/>
  <p:tag name="KSO_WM_UNIT_TEXTBOXSTYLE_DECORATEINDEX" val="6"/>
  <p:tag name="KSO_WM_UNIT_TEXTBOXSTYLE_GUID" val="{e4f98963-8136-4610-b0da-cb43908a8003}"/>
  <p:tag name="KSO_WM_UNIT_TEXTBOXSTYLE_TEMPLATEID" val="3147443"/>
</p:tagLst>
</file>

<file path=ppt/tags/tag5.xml><?xml version="1.0" encoding="utf-8"?>
<p:tagLst xmlns:p="http://schemas.openxmlformats.org/presentationml/2006/main">
  <p:tag name="KSO_WM_DIAGRAM_VIRTUALLY_FRAME" val="{&quot;height&quot;:369.23370078740163,&quot;left&quot;:430.5,&quot;top&quot;:86.87771653543307,&quot;width&quot;:560.9277165354331}"/>
</p:tagLst>
</file>

<file path=ppt/tags/tag50.xml><?xml version="1.0" encoding="utf-8"?>
<p:tagLst xmlns:p="http://schemas.openxmlformats.org/presentationml/2006/main">
  <p:tag name="PA" val="v5.2.7"/>
</p:tagLst>
</file>

<file path=ppt/tags/tag51.xml><?xml version="1.0" encoding="utf-8"?>
<p:tagLst xmlns:p="http://schemas.openxmlformats.org/presentationml/2006/main">
  <p:tag name="PA" val="v5.2.7"/>
</p:tagLst>
</file>

<file path=ppt/tags/tag52.xml><?xml version="1.0" encoding="utf-8"?>
<p:tagLst xmlns:p="http://schemas.openxmlformats.org/presentationml/2006/main">
  <p:tag name="PA" val="v5.2.7"/>
</p:tagLst>
</file>

<file path=ppt/tags/tag53.xml><?xml version="1.0" encoding="utf-8"?>
<p:tagLst xmlns:p="http://schemas.openxmlformats.org/presentationml/2006/main">
  <p:tag name="PA" val="v5.2.7"/>
</p:tagLst>
</file>

<file path=ppt/tags/tag54.xml><?xml version="1.0" encoding="utf-8"?>
<p:tagLst xmlns:p="http://schemas.openxmlformats.org/presentationml/2006/main">
  <p:tag name="PA" val="v5.2.7"/>
</p:tagLst>
</file>

<file path=ppt/tags/tag55.xml><?xml version="1.0" encoding="utf-8"?>
<p:tagLst xmlns:p="http://schemas.openxmlformats.org/presentationml/2006/main">
  <p:tag name="PA" val="v5.2.7"/>
</p:tagLst>
</file>

<file path=ppt/tags/tag56.xml><?xml version="1.0" encoding="utf-8"?>
<p:tagLst xmlns:p="http://schemas.openxmlformats.org/presentationml/2006/main">
  <p:tag name="KSO_WM_UNIT_TEXTBOXSTYLE_SHAPETYPE" val="1"/>
  <p:tag name="KSO_WM_UNIT_TEXTBOXSTYLE_DECORATEINDEX" val="7"/>
  <p:tag name="KSO_WM_UNIT_TEXTBOXSTYLE_GUID" val="{e4f98963-8136-4610-b0da-cb43908a8003}"/>
  <p:tag name="KSO_WM_UNIT_TEXTBOXSTYLE_TEMPLATEID" val="3101742"/>
</p:tagLst>
</file>

<file path=ppt/tags/tag57.xml><?xml version="1.0" encoding="utf-8"?>
<p:tagLst xmlns:p="http://schemas.openxmlformats.org/presentationml/2006/main">
  <p:tag name="KSO_WM_DIAGRAM_VIRTUALLY_FRAME" val="{&quot;height&quot;:379.98560012387037,&quot;left&quot;:132.25055118110237,&quot;top&quot;:116.76444403255304,&quot;width&quot;:677.9432283464566}"/>
</p:tagLst>
</file>

<file path=ppt/tags/tag58.xml><?xml version="1.0" encoding="utf-8"?>
<p:tagLst xmlns:p="http://schemas.openxmlformats.org/presentationml/2006/main">
  <p:tag name="KSO_WM_DIAGRAM_VIRTUALLY_FRAME" val="{&quot;height&quot;:379.98560012387037,&quot;left&quot;:132.25055118110237,&quot;top&quot;:116.76444403255304,&quot;width&quot;:677.9432283464566}"/>
</p:tagLst>
</file>

<file path=ppt/tags/tag59.xml><?xml version="1.0" encoding="utf-8"?>
<p:tagLst xmlns:p="http://schemas.openxmlformats.org/presentationml/2006/main">
  <p:tag name="KSO_WM_DIAGRAM_VIRTUALLY_FRAME" val="{&quot;height&quot;:379.98560012387037,&quot;left&quot;:132.25055118110237,&quot;top&quot;:116.76444403255304,&quot;width&quot;:677.9432283464566}"/>
</p:tagLst>
</file>

<file path=ppt/tags/tag6.xml><?xml version="1.0" encoding="utf-8"?>
<p:tagLst xmlns:p="http://schemas.openxmlformats.org/presentationml/2006/main">
  <p:tag name="KSO_WM_DIAGRAM_VIRTUALLY_FRAME" val="{&quot;height&quot;:369.23370078740163,&quot;left&quot;:430.5,&quot;top&quot;:86.87771653543307,&quot;width&quot;:560.9277165354331}"/>
</p:tagLst>
</file>

<file path=ppt/tags/tag60.xml><?xml version="1.0" encoding="utf-8"?>
<p:tagLst xmlns:p="http://schemas.openxmlformats.org/presentationml/2006/main">
  <p:tag name="KSO_WM_DIAGRAM_VIRTUALLY_FRAME" val="{&quot;height&quot;:379.98560012387037,&quot;left&quot;:132.25055118110237,&quot;top&quot;:116.76444403255304,&quot;width&quot;:677.9432283464566}"/>
</p:tagLst>
</file>

<file path=ppt/tags/tag61.xml><?xml version="1.0" encoding="utf-8"?>
<p:tagLst xmlns:p="http://schemas.openxmlformats.org/presentationml/2006/main">
  <p:tag name="KSO_WM_DIAGRAM_VIRTUALLY_FRAME" val="{&quot;height&quot;:379.98560012387037,&quot;left&quot;:132.25055118110237,&quot;top&quot;:116.76444403255304,&quot;width&quot;:677.9432283464566}"/>
</p:tagLst>
</file>

<file path=ppt/tags/tag62.xml><?xml version="1.0" encoding="utf-8"?>
<p:tagLst xmlns:p="http://schemas.openxmlformats.org/presentationml/2006/main">
  <p:tag name="KSO_WM_DIAGRAM_VIRTUALLY_FRAME" val="{&quot;height&quot;:379.98560012387037,&quot;left&quot;:132.25055118110237,&quot;top&quot;:116.76444403255304,&quot;width&quot;:677.9432283464566}"/>
</p:tagLst>
</file>

<file path=ppt/tags/tag63.xml><?xml version="1.0" encoding="utf-8"?>
<p:tagLst xmlns:p="http://schemas.openxmlformats.org/presentationml/2006/main">
  <p:tag name="KSO_WM_DIAGRAM_VIRTUALLY_FRAME" val="{&quot;height&quot;:379.98560012387037,&quot;left&quot;:132.25055118110237,&quot;top&quot;:116.76444403255304,&quot;width&quot;:677.9432283464566}"/>
</p:tagLst>
</file>

<file path=ppt/tags/tag64.xml><?xml version="1.0" encoding="utf-8"?>
<p:tagLst xmlns:p="http://schemas.openxmlformats.org/presentationml/2006/main">
  <p:tag name="KSO_WM_DIAGRAM_VIRTUALLY_FRAME" val="{&quot;height&quot;:379.98560012387037,&quot;left&quot;:132.25055118110237,&quot;top&quot;:116.76444403255304,&quot;width&quot;:677.9432283464566}"/>
</p:tagLst>
</file>

<file path=ppt/tags/tag65.xml><?xml version="1.0" encoding="utf-8"?>
<p:tagLst xmlns:p="http://schemas.openxmlformats.org/presentationml/2006/main">
  <p:tag name="KSO_WM_DIAGRAM_VIRTUALLY_FRAME" val="{&quot;height&quot;:379.98560012387037,&quot;left&quot;:132.25055118110237,&quot;top&quot;:116.76444403255304,&quot;width&quot;:677.9432283464566}"/>
</p:tagLst>
</file>

<file path=ppt/tags/tag66.xml><?xml version="1.0" encoding="utf-8"?>
<p:tagLst xmlns:p="http://schemas.openxmlformats.org/presentationml/2006/main">
  <p:tag name="KSO_WM_DIAGRAM_VIRTUALLY_FRAME" val="{&quot;height&quot;:379.98560012387037,&quot;left&quot;:132.25055118110237,&quot;top&quot;:116.76444403255304,&quot;width&quot;:677.9432283464566}"/>
</p:tagLst>
</file>

<file path=ppt/tags/tag67.xml><?xml version="1.0" encoding="utf-8"?>
<p:tagLst xmlns:p="http://schemas.openxmlformats.org/presentationml/2006/main">
  <p:tag name="KSO_WM_DIAGRAM_VIRTUALLY_FRAME" val="{&quot;height&quot;:379.98560012387037,&quot;left&quot;:132.25055118110237,&quot;top&quot;:116.76444403255304,&quot;width&quot;:677.9432283464566}"/>
</p:tagLst>
</file>

<file path=ppt/tags/tag68.xml><?xml version="1.0" encoding="utf-8"?>
<p:tagLst xmlns:p="http://schemas.openxmlformats.org/presentationml/2006/main">
  <p:tag name="KSO_WM_DIAGRAM_VIRTUALLY_FRAME" val="{&quot;height&quot;:379.98560012387037,&quot;left&quot;:132.25055118110237,&quot;top&quot;:116.76444403255304,&quot;width&quot;:677.9432283464566}"/>
</p:tagLst>
</file>

<file path=ppt/tags/tag69.xml><?xml version="1.0" encoding="utf-8"?>
<p:tagLst xmlns:p="http://schemas.openxmlformats.org/presentationml/2006/main">
  <p:tag name="KSO_WM_DIAGRAM_VIRTUALLY_FRAME" val="{&quot;height&quot;:379.98560012387037,&quot;left&quot;:132.25055118110237,&quot;top&quot;:116.76444403255304,&quot;width&quot;:677.9432283464566}"/>
</p:tagLst>
</file>

<file path=ppt/tags/tag7.xml><?xml version="1.0" encoding="utf-8"?>
<p:tagLst xmlns:p="http://schemas.openxmlformats.org/presentationml/2006/main">
  <p:tag name="KSO_WM_DIAGRAM_VIRTUALLY_FRAME" val="{&quot;height&quot;:369.23370078740163,&quot;left&quot;:430.5,&quot;top&quot;:86.87771653543307,&quot;width&quot;:560.9277165354331}"/>
</p:tagLst>
</file>

<file path=ppt/tags/tag70.xml><?xml version="1.0" encoding="utf-8"?>
<p:tagLst xmlns:p="http://schemas.openxmlformats.org/presentationml/2006/main">
  <p:tag name="KSO_WM_DIAGRAM_VIRTUALLY_FRAME" val="{&quot;height&quot;:379.98560012387037,&quot;left&quot;:132.25055118110237,&quot;top&quot;:116.76444403255304,&quot;width&quot;:677.9432283464566}"/>
</p:tagLst>
</file>

<file path=ppt/tags/tag71.xml><?xml version="1.0" encoding="utf-8"?>
<p:tagLst xmlns:p="http://schemas.openxmlformats.org/presentationml/2006/main">
  <p:tag name="KSO_WM_DIAGRAM_VIRTUALLY_FRAME" val="{&quot;height&quot;:379.98560012387037,&quot;left&quot;:132.25055118110237,&quot;top&quot;:116.76444403255304,&quot;width&quot;:677.9432283464566}"/>
</p:tagLst>
</file>

<file path=ppt/tags/tag72.xml><?xml version="1.0" encoding="utf-8"?>
<p:tagLst xmlns:p="http://schemas.openxmlformats.org/presentationml/2006/main">
  <p:tag name="KSO_WM_DIAGRAM_VIRTUALLY_FRAME" val="{&quot;height&quot;:379.98560012387037,&quot;left&quot;:132.25055118110237,&quot;top&quot;:116.76444403255304,&quot;width&quot;:677.9432283464566}"/>
</p:tagLst>
</file>

<file path=ppt/tags/tag73.xml><?xml version="1.0" encoding="utf-8"?>
<p:tagLst xmlns:p="http://schemas.openxmlformats.org/presentationml/2006/main">
  <p:tag name="KSO_WM_DIAGRAM_VIRTUALLY_FRAME" val="{&quot;height&quot;:379.98560012387037,&quot;left&quot;:132.25055118110237,&quot;top&quot;:116.76444403255304,&quot;width&quot;:677.9432283464566}"/>
</p:tagLst>
</file>

<file path=ppt/tags/tag74.xml><?xml version="1.0" encoding="utf-8"?>
<p:tagLst xmlns:p="http://schemas.openxmlformats.org/presentationml/2006/main">
  <p:tag name="KSO_WM_DIAGRAM_VIRTUALLY_FRAME" val="{&quot;height&quot;:379.98560012387037,&quot;left&quot;:132.25055118110237,&quot;top&quot;:116.76444403255304,&quot;width&quot;:677.9432283464566}"/>
</p:tagLst>
</file>

<file path=ppt/tags/tag75.xml><?xml version="1.0" encoding="utf-8"?>
<p:tagLst xmlns:p="http://schemas.openxmlformats.org/presentationml/2006/main">
  <p:tag name="KSO_WM_DIAGRAM_VIRTUALLY_FRAME" val="{&quot;height&quot;:379.98560012387037,&quot;left&quot;:132.25055118110237,&quot;top&quot;:116.76444403255304,&quot;width&quot;:677.9432283464566}"/>
</p:tagLst>
</file>

<file path=ppt/tags/tag76.xml><?xml version="1.0" encoding="utf-8"?>
<p:tagLst xmlns:p="http://schemas.openxmlformats.org/presentationml/2006/main">
  <p:tag name="KSO_WM_DIAGRAM_VIRTUALLY_FRAME" val="{&quot;height&quot;:379.98560012387037,&quot;left&quot;:132.25055118110237,&quot;top&quot;:116.76444403255304,&quot;width&quot;:677.9432283464566}"/>
</p:tagLst>
</file>

<file path=ppt/tags/tag77.xml><?xml version="1.0" encoding="utf-8"?>
<p:tagLst xmlns:p="http://schemas.openxmlformats.org/presentationml/2006/main">
  <p:tag name="KSO_WM_DIAGRAM_VIRTUALLY_FRAME" val="{&quot;height&quot;:379.98560012387037,&quot;left&quot;:132.25055118110237,&quot;top&quot;:116.76444403255304,&quot;width&quot;:677.9432283464566}"/>
</p:tagLst>
</file>

<file path=ppt/tags/tag78.xml><?xml version="1.0" encoding="utf-8"?>
<p:tagLst xmlns:p="http://schemas.openxmlformats.org/presentationml/2006/main">
  <p:tag name="KSO_WM_DIAGRAM_VIRTUALLY_FRAME" val="{&quot;height&quot;:379.98560012387037,&quot;left&quot;:132.25055118110237,&quot;top&quot;:116.76444403255304,&quot;width&quot;:677.9432283464566}"/>
</p:tagLst>
</file>

<file path=ppt/tags/tag79.xml><?xml version="1.0" encoding="utf-8"?>
<p:tagLst xmlns:p="http://schemas.openxmlformats.org/presentationml/2006/main">
  <p:tag name="KSO_WM_DIAGRAM_VIRTUALLY_FRAME" val="{&quot;height&quot;:379.98560012387037,&quot;left&quot;:132.25055118110237,&quot;top&quot;:116.76444403255304,&quot;width&quot;:677.9432283464566}"/>
</p:tagLst>
</file>

<file path=ppt/tags/tag8.xml><?xml version="1.0" encoding="utf-8"?>
<p:tagLst xmlns:p="http://schemas.openxmlformats.org/presentationml/2006/main">
  <p:tag name="KSO_WM_DIAGRAM_VIRTUALLY_FRAME" val="{&quot;height&quot;:369.23370078740163,&quot;left&quot;:430.5,&quot;top&quot;:86.87771653543307,&quot;width&quot;:560.9277165354331}"/>
</p:tagLst>
</file>

<file path=ppt/tags/tag80.xml><?xml version="1.0" encoding="utf-8"?>
<p:tagLst xmlns:p="http://schemas.openxmlformats.org/presentationml/2006/main">
  <p:tag name="KSO_WM_DIAGRAM_VIRTUALLY_FRAME" val="{&quot;height&quot;:396.3528346456693,&quot;left&quot;:131.28944881889763,&quot;top&quot;:88.6875590551181,&quot;width&quot;:691.7027559055117}"/>
</p:tagLst>
</file>

<file path=ppt/tags/tag81.xml><?xml version="1.0" encoding="utf-8"?>
<p:tagLst xmlns:p="http://schemas.openxmlformats.org/presentationml/2006/main">
  <p:tag name="ADJUSTMENTS" val="8.775475"/>
  <p:tag name="KSO_WM_DIAGRAM_VIRTUALLY_FRAME" val="{&quot;height&quot;:396.3528346456693,&quot;left&quot;:131.28944881889763,&quot;top&quot;:88.6875590551181,&quot;width&quot;:691.7027559055117}"/>
</p:tagLst>
</file>

<file path=ppt/tags/tag82.xml><?xml version="1.0" encoding="utf-8"?>
<p:tagLst xmlns:p="http://schemas.openxmlformats.org/presentationml/2006/main">
  <p:tag name="ADJUSTMENTS" val="0"/>
  <p:tag name="KSO_WM_DIAGRAM_VIRTUALLY_FRAME" val="{&quot;height&quot;:396.3528346456693,&quot;left&quot;:131.28944881889763,&quot;top&quot;:88.6875590551181,&quot;width&quot;:691.7027559055117}"/>
</p:tagLst>
</file>

<file path=ppt/tags/tag83.xml><?xml version="1.0" encoding="utf-8"?>
<p:tagLst xmlns:p="http://schemas.openxmlformats.org/presentationml/2006/main">
  <p:tag name="KSO_WM_DIAGRAM_VIRTUALLY_FRAME" val="{&quot;height&quot;:396.3528346456693,&quot;left&quot;:131.28944881889763,&quot;top&quot;:88.6875590551181,&quot;width&quot;:691.7027559055117}"/>
</p:tagLst>
</file>

<file path=ppt/tags/tag84.xml><?xml version="1.0" encoding="utf-8"?>
<p:tagLst xmlns:p="http://schemas.openxmlformats.org/presentationml/2006/main">
  <p:tag name="KSO_WM_DIAGRAM_VIRTUALLY_FRAME" val="{&quot;height&quot;:396.3528346456693,&quot;left&quot;:131.28944881889763,&quot;top&quot;:88.6875590551181,&quot;width&quot;:691.7027559055117}"/>
</p:tagLst>
</file>

<file path=ppt/tags/tag85.xml><?xml version="1.0" encoding="utf-8"?>
<p:tagLst xmlns:p="http://schemas.openxmlformats.org/presentationml/2006/main">
  <p:tag name="KSO_WM_DIAGRAM_VIRTUALLY_FRAME" val="{&quot;height&quot;:396.3528346456693,&quot;left&quot;:131.28944881889763,&quot;top&quot;:88.6875590551181,&quot;width&quot;:691.7027559055117}"/>
</p:tagLst>
</file>

<file path=ppt/tags/tag86.xml><?xml version="1.0" encoding="utf-8"?>
<p:tagLst xmlns:p="http://schemas.openxmlformats.org/presentationml/2006/main">
  <p:tag name="ADJUSTMENTS" val="8.775475"/>
  <p:tag name="KSO_WM_DIAGRAM_VIRTUALLY_FRAME" val="{&quot;height&quot;:396.3528346456693,&quot;left&quot;:131.28944881889763,&quot;top&quot;:88.6875590551181,&quot;width&quot;:691.7027559055117}"/>
</p:tagLst>
</file>

<file path=ppt/tags/tag87.xml><?xml version="1.0" encoding="utf-8"?>
<p:tagLst xmlns:p="http://schemas.openxmlformats.org/presentationml/2006/main">
  <p:tag name="ADJUSTMENTS" val="0"/>
  <p:tag name="KSO_WM_DIAGRAM_VIRTUALLY_FRAME" val="{&quot;height&quot;:396.3528346456693,&quot;left&quot;:131.28944881889763,&quot;top&quot;:88.6875590551181,&quot;width&quot;:691.7027559055117}"/>
</p:tagLst>
</file>

<file path=ppt/tags/tag88.xml><?xml version="1.0" encoding="utf-8"?>
<p:tagLst xmlns:p="http://schemas.openxmlformats.org/presentationml/2006/main">
  <p:tag name="KSO_WM_DIAGRAM_VIRTUALLY_FRAME" val="{&quot;height&quot;:396.3528346456693,&quot;left&quot;:131.28944881889763,&quot;top&quot;:88.6875590551181,&quot;width&quot;:691.7027559055117}"/>
</p:tagLst>
</file>

<file path=ppt/tags/tag89.xml><?xml version="1.0" encoding="utf-8"?>
<p:tagLst xmlns:p="http://schemas.openxmlformats.org/presentationml/2006/main">
  <p:tag name="KSO_WM_DIAGRAM_VIRTUALLY_FRAME" val="{&quot;height&quot;:396.3528346456693,&quot;left&quot;:131.28944881889763,&quot;top&quot;:88.6875590551181,&quot;width&quot;:691.7027559055117}"/>
</p:tagLst>
</file>

<file path=ppt/tags/tag9.xml><?xml version="1.0" encoding="utf-8"?>
<p:tagLst xmlns:p="http://schemas.openxmlformats.org/presentationml/2006/main">
  <p:tag name="KSO_WM_DIAGRAM_VIRTUALLY_FRAME" val="{&quot;height&quot;:369.23370078740163,&quot;left&quot;:430.5,&quot;top&quot;:86.87771653543307,&quot;width&quot;:560.9277165354331}"/>
</p:tagLst>
</file>

<file path=ppt/tags/tag90.xml><?xml version="1.0" encoding="utf-8"?>
<p:tagLst xmlns:p="http://schemas.openxmlformats.org/presentationml/2006/main">
  <p:tag name="KSO_WM_DIAGRAM_VIRTUALLY_FRAME" val="{&quot;height&quot;:396.3528346456693,&quot;left&quot;:131.28944881889763,&quot;top&quot;:88.6875590551181,&quot;width&quot;:691.7027559055117}"/>
</p:tagLst>
</file>

<file path=ppt/tags/tag91.xml><?xml version="1.0" encoding="utf-8"?>
<p:tagLst xmlns:p="http://schemas.openxmlformats.org/presentationml/2006/main">
  <p:tag name="ADJUSTMENTS" val="8.775475"/>
  <p:tag name="KSO_WM_DIAGRAM_VIRTUALLY_FRAME" val="{&quot;height&quot;:396.3528346456693,&quot;left&quot;:131.28944881889763,&quot;top&quot;:88.6875590551181,&quot;width&quot;:691.7027559055117}"/>
</p:tagLst>
</file>

<file path=ppt/tags/tag92.xml><?xml version="1.0" encoding="utf-8"?>
<p:tagLst xmlns:p="http://schemas.openxmlformats.org/presentationml/2006/main">
  <p:tag name="ADJUSTMENTS" val="0"/>
  <p:tag name="KSO_WM_DIAGRAM_VIRTUALLY_FRAME" val="{&quot;height&quot;:396.3528346456693,&quot;left&quot;:131.28944881889763,&quot;top&quot;:88.6875590551181,&quot;width&quot;:691.7027559055117}"/>
</p:tagLst>
</file>

<file path=ppt/tags/tag93.xml><?xml version="1.0" encoding="utf-8"?>
<p:tagLst xmlns:p="http://schemas.openxmlformats.org/presentationml/2006/main">
  <p:tag name="KSO_WM_DIAGRAM_VIRTUALLY_FRAME" val="{&quot;height&quot;:396.3528346456693,&quot;left&quot;:131.28944881889763,&quot;top&quot;:88.6875590551181,&quot;width&quot;:691.7027559055117}"/>
</p:tagLst>
</file>

<file path=ppt/tags/tag94.xml><?xml version="1.0" encoding="utf-8"?>
<p:tagLst xmlns:p="http://schemas.openxmlformats.org/presentationml/2006/main">
  <p:tag name="KSO_WM_DIAGRAM_VIRTUALLY_FRAME" val="{&quot;height&quot;:396.3528346456693,&quot;left&quot;:131.28944881889763,&quot;top&quot;:88.6875590551181,&quot;width&quot;:691.7027559055117}"/>
</p:tagLst>
</file>

<file path=ppt/tags/tag95.xml><?xml version="1.0" encoding="utf-8"?>
<p:tagLst xmlns:p="http://schemas.openxmlformats.org/presentationml/2006/main">
  <p:tag name="KSO_WM_DIAGRAM_VIRTUALLY_FRAME" val="{&quot;height&quot;:396.3528346456693,&quot;left&quot;:131.28944881889763,&quot;top&quot;:88.6875590551181,&quot;width&quot;:691.7027559055117}"/>
</p:tagLst>
</file>

<file path=ppt/tags/tag96.xml><?xml version="1.0" encoding="utf-8"?>
<p:tagLst xmlns:p="http://schemas.openxmlformats.org/presentationml/2006/main">
  <p:tag name="ADJUSTMENTS" val="8.775475"/>
  <p:tag name="KSO_WM_DIAGRAM_VIRTUALLY_FRAME" val="{&quot;height&quot;:396.3528346456693,&quot;left&quot;:131.28944881889763,&quot;top&quot;:88.6875590551181,&quot;width&quot;:691.7027559055117}"/>
</p:tagLst>
</file>

<file path=ppt/tags/tag97.xml><?xml version="1.0" encoding="utf-8"?>
<p:tagLst xmlns:p="http://schemas.openxmlformats.org/presentationml/2006/main">
  <p:tag name="ADJUSTMENTS" val="0"/>
  <p:tag name="KSO_WM_DIAGRAM_VIRTUALLY_FRAME" val="{&quot;height&quot;:396.3528346456693,&quot;left&quot;:131.28944881889763,&quot;top&quot;:88.6875590551181,&quot;width&quot;:691.7027559055117}"/>
</p:tagLst>
</file>

<file path=ppt/tags/tag98.xml><?xml version="1.0" encoding="utf-8"?>
<p:tagLst xmlns:p="http://schemas.openxmlformats.org/presentationml/2006/main">
  <p:tag name="KSO_WM_DIAGRAM_VIRTUALLY_FRAME" val="{&quot;height&quot;:396.3528346456693,&quot;left&quot;:131.28944881889763,&quot;top&quot;:88.6875590551181,&quot;width&quot;:691.7027559055117}"/>
</p:tagLst>
</file>

<file path=ppt/tags/tag99.xml><?xml version="1.0" encoding="utf-8"?>
<p:tagLst xmlns:p="http://schemas.openxmlformats.org/presentationml/2006/main">
  <p:tag name="KSO_WM_DIAGRAM_VIRTUALLY_FRAME" val="{&quot;height&quot;:396.3528346456693,&quot;left&quot;:131.28944881889763,&quot;top&quot;:88.6875590551181,&quot;width&quot;:691.7027559055117}"/>
</p:tagLst>
</file>

<file path=ppt/theme/theme1.xml><?xml version="1.0" encoding="utf-8"?>
<a:theme xmlns:a="http://schemas.openxmlformats.org/drawingml/2006/main" name="PPT模板">
  <a:themeElements>
    <a:clrScheme name="julionc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1414B"/>
      </a:accent1>
      <a:accent2>
        <a:srgbClr val="FFE001"/>
      </a:accent2>
      <a:accent3>
        <a:srgbClr val="D8970C"/>
      </a:accent3>
      <a:accent4>
        <a:srgbClr val="646464"/>
      </a:accent4>
      <a:accent5>
        <a:srgbClr val="828282"/>
      </a:accent5>
      <a:accent6>
        <a:srgbClr val="A5A5A5"/>
      </a:accent6>
      <a:hlink>
        <a:srgbClr val="FFBA21"/>
      </a:hlink>
      <a:folHlink>
        <a:srgbClr val="BFBFBF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>
                <a:lumMod val="90000"/>
                <a:lumOff val="10000"/>
              </a:schemeClr>
            </a:gs>
            <a:gs pos="94000">
              <a:schemeClr val="accent1"/>
            </a:gs>
          </a:gsLst>
          <a:lin ang="2700000" scaled="0"/>
        </a:gradFill>
        <a:ln w="12700" cap="flat" cmpd="sng" algn="ctr">
          <a:noFill/>
          <a:prstDash val="solid"/>
          <a:miter lim="800000"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t">
        <a:spAutoFit/>
      </a:bodyPr>
      <a:lstStyle>
        <a:defPPr algn="ctr">
          <a:lnSpc>
            <a:spcPct val="130000"/>
          </a:lnSpc>
          <a:defRPr sz="1400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纯空白模板</Template>
  <TotalTime>0</TotalTime>
  <Words>2622</Words>
  <Application>WPS 演示</Application>
  <PresentationFormat>宽屏</PresentationFormat>
  <Paragraphs>508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8" baseType="lpstr">
      <vt:lpstr>Arial</vt:lpstr>
      <vt:lpstr>宋体</vt:lpstr>
      <vt:lpstr>Wingdings</vt:lpstr>
      <vt:lpstr>Open Sans</vt:lpstr>
      <vt:lpstr>HarmonyOS Sans SC Black</vt:lpstr>
      <vt:lpstr>Segoe Print</vt:lpstr>
      <vt:lpstr>HarmonyOS Sans SC</vt:lpstr>
      <vt:lpstr>微软雅黑</vt:lpstr>
      <vt:lpstr>Arial Unicode MS</vt:lpstr>
      <vt:lpstr>等线</vt:lpstr>
      <vt:lpstr>黑体</vt:lpstr>
      <vt:lpstr>Arial</vt:lpstr>
      <vt:lpstr>Times New Roman</vt:lpstr>
      <vt:lpstr>OPPOSans B</vt:lpstr>
      <vt:lpstr>PangMenZhengDao</vt:lpstr>
      <vt:lpstr>MiSans</vt:lpstr>
      <vt:lpstr>MiSans Semibold</vt:lpstr>
      <vt:lpstr>PPT模板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项目的定义</vt:lpstr>
      <vt:lpstr>PowerPoint 演示文稿</vt:lpstr>
      <vt:lpstr>项目的定义</vt:lpstr>
      <vt:lpstr>项目的定义</vt:lpstr>
      <vt:lpstr>项目的特征</vt:lpstr>
      <vt:lpstr>项目与日常运作的区别</vt:lpstr>
      <vt:lpstr>IT项目的定义</vt:lpstr>
      <vt:lpstr>IT项目的独有特征</vt:lpstr>
      <vt:lpstr>项目的价值</vt:lpstr>
      <vt:lpstr>PowerPoint 演示文稿</vt:lpstr>
      <vt:lpstr>项目管理的定义</vt:lpstr>
      <vt:lpstr>项目管理的基本要素</vt:lpstr>
      <vt:lpstr>项目管理的知识体系</vt:lpstr>
      <vt:lpstr>项目管理的知识体系</vt:lpstr>
      <vt:lpstr>PMP</vt:lpstr>
      <vt:lpstr>软考</vt:lpstr>
      <vt:lpstr>ICB</vt:lpstr>
      <vt:lpstr>IPMP</vt:lpstr>
      <vt:lpstr>PRINCE2</vt:lpstr>
      <vt:lpstr>PowerPoint 演示文稿</vt:lpstr>
      <vt:lpstr>软件项目管理特征</vt:lpstr>
      <vt:lpstr>软件项目管理的目标</vt:lpstr>
      <vt:lpstr>软件常见问题分析</vt:lpstr>
      <vt:lpstr>项目管理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超 朱</dc:creator>
  <cp:lastModifiedBy>18900819605</cp:lastModifiedBy>
  <cp:revision>76</cp:revision>
  <dcterms:created xsi:type="dcterms:W3CDTF">2022-10-07T10:57:00Z</dcterms:created>
  <dcterms:modified xsi:type="dcterms:W3CDTF">2025-08-27T06:14:03Z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069BB1AF679B42FB8D57D60002EC83F0_12</vt:lpwstr>
  </property>
  <property fmtid="{D5CDD505-2E9C-101B-9397-08002B2CF9AE}" pid="3" name="KSOProductBuildVer">
    <vt:lpwstr>2052-12.1.0.21541</vt:lpwstr>
  </property>
</Properties>
</file>